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webextensions/webextension1.xml" ContentType="application/vnd.ms-office.webextension+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793" r:id="rId2"/>
    <p:sldMasterId id="2147483801" r:id="rId3"/>
    <p:sldMasterId id="2147484093" r:id="rId4"/>
    <p:sldMasterId id="2147484098" r:id="rId5"/>
    <p:sldMasterId id="2147484213" r:id="rId6"/>
  </p:sldMasterIdLst>
  <p:notesMasterIdLst>
    <p:notesMasterId r:id="rId57"/>
  </p:notesMasterIdLst>
  <p:handoutMasterIdLst>
    <p:handoutMasterId r:id="rId58"/>
  </p:handoutMasterIdLst>
  <p:sldIdLst>
    <p:sldId id="268" r:id="rId7"/>
    <p:sldId id="339" r:id="rId8"/>
    <p:sldId id="313" r:id="rId9"/>
    <p:sldId id="352" r:id="rId10"/>
    <p:sldId id="341" r:id="rId11"/>
    <p:sldId id="405" r:id="rId12"/>
    <p:sldId id="354" r:id="rId13"/>
    <p:sldId id="391" r:id="rId14"/>
    <p:sldId id="392" r:id="rId15"/>
    <p:sldId id="393" r:id="rId16"/>
    <p:sldId id="404" r:id="rId17"/>
    <p:sldId id="349" r:id="rId18"/>
    <p:sldId id="355" r:id="rId19"/>
    <p:sldId id="356" r:id="rId20"/>
    <p:sldId id="358" r:id="rId21"/>
    <p:sldId id="359" r:id="rId22"/>
    <p:sldId id="361" r:id="rId23"/>
    <p:sldId id="360" r:id="rId24"/>
    <p:sldId id="362" r:id="rId25"/>
    <p:sldId id="363" r:id="rId26"/>
    <p:sldId id="348" r:id="rId27"/>
    <p:sldId id="385" r:id="rId28"/>
    <p:sldId id="386" r:id="rId29"/>
    <p:sldId id="387" r:id="rId30"/>
    <p:sldId id="366" r:id="rId31"/>
    <p:sldId id="406" r:id="rId32"/>
    <p:sldId id="367" r:id="rId33"/>
    <p:sldId id="407" r:id="rId34"/>
    <p:sldId id="369" r:id="rId35"/>
    <p:sldId id="364" r:id="rId36"/>
    <p:sldId id="370" r:id="rId37"/>
    <p:sldId id="396" r:id="rId38"/>
    <p:sldId id="371" r:id="rId39"/>
    <p:sldId id="400" r:id="rId40"/>
    <p:sldId id="372" r:id="rId41"/>
    <p:sldId id="374" r:id="rId42"/>
    <p:sldId id="375" r:id="rId43"/>
    <p:sldId id="408" r:id="rId44"/>
    <p:sldId id="401" r:id="rId45"/>
    <p:sldId id="388" r:id="rId46"/>
    <p:sldId id="409" r:id="rId47"/>
    <p:sldId id="389" r:id="rId48"/>
    <p:sldId id="403" r:id="rId49"/>
    <p:sldId id="377" r:id="rId50"/>
    <p:sldId id="381" r:id="rId51"/>
    <p:sldId id="397" r:id="rId52"/>
    <p:sldId id="382" r:id="rId53"/>
    <p:sldId id="398" r:id="rId54"/>
    <p:sldId id="344" r:id="rId55"/>
    <p:sldId id="343" r:id="rId56"/>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Capella Light"/>
        <a:cs typeface="Capella Light"/>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Capella Light"/>
        <a:cs typeface="Capella Light"/>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Capella Light"/>
        <a:cs typeface="Capella Light"/>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Capella Light"/>
        <a:cs typeface="Capella Light"/>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Capella Light"/>
        <a:cs typeface="Capella Light"/>
      </a:defRPr>
    </a:lvl5pPr>
    <a:lvl6pPr marL="2286000" algn="l" defTabSz="914400" rtl="0" eaLnBrk="1" latinLnBrk="0" hangingPunct="1">
      <a:defRPr kern="1200">
        <a:solidFill>
          <a:schemeClr val="tx1"/>
        </a:solidFill>
        <a:latin typeface="Arial" panose="020B0604020202020204" pitchFamily="34" charset="0"/>
        <a:ea typeface="Capella Light"/>
        <a:cs typeface="Capella Light"/>
      </a:defRPr>
    </a:lvl6pPr>
    <a:lvl7pPr marL="2743200" algn="l" defTabSz="914400" rtl="0" eaLnBrk="1" latinLnBrk="0" hangingPunct="1">
      <a:defRPr kern="1200">
        <a:solidFill>
          <a:schemeClr val="tx1"/>
        </a:solidFill>
        <a:latin typeface="Arial" panose="020B0604020202020204" pitchFamily="34" charset="0"/>
        <a:ea typeface="Capella Light"/>
        <a:cs typeface="Capella Light"/>
      </a:defRPr>
    </a:lvl7pPr>
    <a:lvl8pPr marL="3200400" algn="l" defTabSz="914400" rtl="0" eaLnBrk="1" latinLnBrk="0" hangingPunct="1">
      <a:defRPr kern="1200">
        <a:solidFill>
          <a:schemeClr val="tx1"/>
        </a:solidFill>
        <a:latin typeface="Arial" panose="020B0604020202020204" pitchFamily="34" charset="0"/>
        <a:ea typeface="Capella Light"/>
        <a:cs typeface="Capella Light"/>
      </a:defRPr>
    </a:lvl8pPr>
    <a:lvl9pPr marL="3657600" algn="l" defTabSz="914400" rtl="0" eaLnBrk="1" latinLnBrk="0" hangingPunct="1">
      <a:defRPr kern="1200">
        <a:solidFill>
          <a:schemeClr val="tx1"/>
        </a:solidFill>
        <a:latin typeface="Arial" panose="020B0604020202020204" pitchFamily="34" charset="0"/>
        <a:ea typeface="Capella Light"/>
        <a:cs typeface="Capella Light"/>
      </a:defRPr>
    </a:lvl9pPr>
  </p:defaultTextStyle>
  <p:extLst>
    <p:ext uri="{EFAFB233-063F-42B5-8137-9DF3F51BA10A}">
      <p15:sldGuideLst xmlns:p15="http://schemas.microsoft.com/office/powerpoint/2012/main">
        <p15:guide id="1" orient="horz" pos="3258">
          <p15:clr>
            <a:srgbClr val="A4A3A4"/>
          </p15:clr>
        </p15:guide>
        <p15:guide id="2" pos="304">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2B2B2"/>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74" autoAdjust="0"/>
  </p:normalViewPr>
  <p:slideViewPr>
    <p:cSldViewPr snapToGrid="0" showGuides="1">
      <p:cViewPr varScale="1">
        <p:scale>
          <a:sx n="124" d="100"/>
          <a:sy n="124" d="100"/>
        </p:scale>
        <p:origin x="1736" y="168"/>
      </p:cViewPr>
      <p:guideLst>
        <p:guide orient="horz" pos="3258"/>
        <p:guide pos="30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75" d="100"/>
          <a:sy n="75" d="100"/>
        </p:scale>
        <p:origin x="-1320" y="792"/>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C:\Users\HeIsLord\Pictures\Operations%20Care%20International\Gala\2016\Years.xlsx" TargetMode="Externa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c:f>
              <c:strCache>
                <c:ptCount val="1"/>
                <c:pt idx="0">
                  <c:v>Guests</c:v>
                </c:pt>
              </c:strCache>
            </c:strRef>
          </c:tx>
          <c:spPr>
            <a:solidFill>
              <a:schemeClr val="accent6"/>
            </a:solidFill>
            <a:ln>
              <a:noFill/>
            </a:ln>
            <a:effectLst>
              <a:innerShdw blurRad="114300">
                <a:prstClr val="black"/>
              </a:innerShdw>
            </a:effectLst>
          </c:spPr>
          <c:invertIfNegative val="0"/>
          <c:dPt>
            <c:idx val="0"/>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1-D422-44C2-8969-784540C7BD73}"/>
              </c:ext>
            </c:extLst>
          </c:dPt>
          <c:dPt>
            <c:idx val="1"/>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3-D422-44C2-8969-784540C7BD73}"/>
              </c:ext>
            </c:extLst>
          </c:dPt>
          <c:dPt>
            <c:idx val="2"/>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5-D422-44C2-8969-784540C7BD73}"/>
              </c:ext>
            </c:extLst>
          </c:dPt>
          <c:dPt>
            <c:idx val="3"/>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7-D422-44C2-8969-784540C7BD73}"/>
              </c:ext>
            </c:extLst>
          </c:dPt>
          <c:dPt>
            <c:idx val="4"/>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9-D422-44C2-8969-784540C7BD73}"/>
              </c:ext>
            </c:extLst>
          </c:dPt>
          <c:dPt>
            <c:idx val="5"/>
            <c:invertIfNegative val="0"/>
            <c:bubble3D val="0"/>
            <c:spPr>
              <a:solidFill>
                <a:schemeClr val="accent6">
                  <a:lumMod val="75000"/>
                </a:schemeClr>
              </a:solidFill>
              <a:ln>
                <a:noFill/>
              </a:ln>
              <a:effectLst>
                <a:innerShdw blurRad="114300">
                  <a:prstClr val="black"/>
                </a:innerShdw>
              </a:effectLst>
            </c:spPr>
            <c:extLst xmlns:c16r2="http://schemas.microsoft.com/office/drawing/2015/06/chart">
              <c:ext xmlns:c16="http://schemas.microsoft.com/office/drawing/2014/chart" uri="{C3380CC4-5D6E-409C-BE32-E72D297353CC}">
                <c16:uniqueId val="{0000000B-D422-44C2-8969-784540C7BD73}"/>
              </c:ext>
            </c:extLst>
          </c:dPt>
          <c:cat>
            <c:strRef>
              <c:f>Sheet1!$A$4:$A$9</c:f>
              <c:strCache>
                <c:ptCount val="6"/>
                <c:pt idx="0">
                  <c:v>2011</c:v>
                </c:pt>
                <c:pt idx="1">
                  <c:v>2012</c:v>
                </c:pt>
                <c:pt idx="2">
                  <c:v>2013</c:v>
                </c:pt>
                <c:pt idx="3">
                  <c:v>2014</c:v>
                </c:pt>
                <c:pt idx="4">
                  <c:v>2015</c:v>
                </c:pt>
                <c:pt idx="5">
                  <c:v>2015 (Estimated)</c:v>
                </c:pt>
              </c:strCache>
            </c:strRef>
          </c:cat>
          <c:val>
            <c:numRef>
              <c:f>Sheet1!$B$4:$B$9</c:f>
              <c:numCache>
                <c:formatCode>General</c:formatCode>
                <c:ptCount val="6"/>
                <c:pt idx="0">
                  <c:v>8000.0</c:v>
                </c:pt>
                <c:pt idx="1">
                  <c:v>8250.0</c:v>
                </c:pt>
                <c:pt idx="2">
                  <c:v>8500.0</c:v>
                </c:pt>
                <c:pt idx="3">
                  <c:v>17000.0</c:v>
                </c:pt>
                <c:pt idx="4">
                  <c:v>18000.0</c:v>
                </c:pt>
                <c:pt idx="5">
                  <c:v>21000.0</c:v>
                </c:pt>
              </c:numCache>
            </c:numRef>
          </c:val>
          <c:extLst xmlns:c16r2="http://schemas.microsoft.com/office/drawing/2015/06/chart">
            <c:ext xmlns:c16="http://schemas.microsoft.com/office/drawing/2014/chart" uri="{C3380CC4-5D6E-409C-BE32-E72D297353CC}">
              <c16:uniqueId val="{0000000C-D422-44C2-8969-784540C7BD73}"/>
            </c:ext>
          </c:extLst>
        </c:ser>
        <c:dLbls>
          <c:showLegendKey val="0"/>
          <c:showVal val="0"/>
          <c:showCatName val="0"/>
          <c:showSerName val="0"/>
          <c:showPercent val="0"/>
          <c:showBubbleSize val="0"/>
        </c:dLbls>
        <c:gapWidth val="219"/>
        <c:overlap val="-27"/>
        <c:axId val="1061306880"/>
        <c:axId val="1061309424"/>
      </c:barChart>
      <c:catAx>
        <c:axId val="106130688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Calibri" panose="020F0502020204030204" pitchFamily="34" charset="0"/>
                    <a:ea typeface="+mn-ea"/>
                    <a:cs typeface="+mn-cs"/>
                  </a:defRPr>
                </a:pPr>
                <a:r>
                  <a:rPr lang="en-US" sz="2800" dirty="0">
                    <a:latin typeface="Calibri" panose="020F0502020204030204" pitchFamily="34" charset="0"/>
                  </a:rPr>
                  <a:t>YEARS</a:t>
                </a:r>
              </a:p>
            </c:rich>
          </c:tx>
          <c:layout>
            <c:manualLayout>
              <c:xMode val="edge"/>
              <c:yMode val="edge"/>
              <c:x val="0.490651091962561"/>
              <c:y val="0.86962148481439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61309424"/>
        <c:crosses val="autoZero"/>
        <c:auto val="1"/>
        <c:lblAlgn val="ctr"/>
        <c:lblOffset val="100"/>
        <c:noMultiLvlLbl val="0"/>
      </c:catAx>
      <c:valAx>
        <c:axId val="106130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Calibri" panose="020F0502020204030204" pitchFamily="34" charset="0"/>
                    <a:ea typeface="+mn-ea"/>
                    <a:cs typeface="+mn-cs"/>
                  </a:defRPr>
                </a:pPr>
                <a:r>
                  <a:rPr lang="en-US" sz="3200">
                    <a:latin typeface="Calibri" panose="020F0502020204030204" pitchFamily="34" charset="0"/>
                  </a:rPr>
                  <a:t>GUESTS</a:t>
                </a:r>
              </a:p>
            </c:rich>
          </c:tx>
          <c:layout/>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30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buFontTx/>
              <a:buNone/>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33795" name="Rectangle 3"/>
          <p:cNvSpPr>
            <a:spLocks noGrp="1" noChangeArrowheads="1"/>
          </p:cNvSpPr>
          <p:nvPr>
            <p:ph type="dt" sz="quarter" idx="1"/>
          </p:nvPr>
        </p:nvSpPr>
        <p:spPr bwMode="auto">
          <a:xfrm>
            <a:off x="3884613" y="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33796" name="Rectangle 4"/>
          <p:cNvSpPr>
            <a:spLocks noGrp="1" noChangeArrowheads="1"/>
          </p:cNvSpPr>
          <p:nvPr>
            <p:ph type="ftr" sz="quarter" idx="2"/>
          </p:nvPr>
        </p:nvSpPr>
        <p:spPr bwMode="auto">
          <a:xfrm>
            <a:off x="0" y="86598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buFontTx/>
              <a:buNone/>
              <a:defRPr sz="1200">
                <a:latin typeface="Arial" panose="020B0604020202020204" pitchFamily="34" charset="0"/>
                <a:ea typeface="+mn-ea"/>
                <a:cs typeface="Arial" panose="020B0604020202020204" pitchFamily="34" charset="0"/>
              </a:defRPr>
            </a:lvl1pPr>
          </a:lstStyle>
          <a:p>
            <a:pPr>
              <a:defRPr/>
            </a:pPr>
            <a:r>
              <a:rPr lang="en-US" altLang="en-US"/>
              <a:t>© Copyright IBM Corporation 2004</a:t>
            </a:r>
          </a:p>
        </p:txBody>
      </p:sp>
      <p:sp>
        <p:nvSpPr>
          <p:cNvPr id="33797" name="Rectangle 5"/>
          <p:cNvSpPr>
            <a:spLocks noGrp="1" noChangeArrowheads="1"/>
          </p:cNvSpPr>
          <p:nvPr>
            <p:ph type="sldNum" sz="quarter" idx="3"/>
          </p:nvPr>
        </p:nvSpPr>
        <p:spPr bwMode="auto">
          <a:xfrm>
            <a:off x="3884613" y="86598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FAA850F1-C737-4A54-A119-A8E1D1D4915C}" type="slidenum">
              <a:rPr lang="en-US" altLang="en-US"/>
              <a:pPr>
                <a:defRPr/>
              </a:pPr>
              <a:t>‹#›</a:t>
            </a:fld>
            <a:endParaRPr lang="en-US" altLang="en-US"/>
          </a:p>
        </p:txBody>
      </p:sp>
    </p:spTree>
    <p:extLst>
      <p:ext uri="{BB962C8B-B14F-4D97-AF65-F5344CB8AC3E}">
        <p14:creationId xmlns:p14="http://schemas.microsoft.com/office/powerpoint/2010/main" val="154344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5240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buFontTx/>
              <a:buNone/>
              <a:defRPr sz="1200">
                <a:latin typeface="Arial" panose="020B0604020202020204" pitchFamily="34" charset="0"/>
                <a:ea typeface="+mn-ea"/>
                <a:cs typeface="Arial" panose="020B0604020202020204" pitchFamily="34" charset="0"/>
              </a:defRPr>
            </a:lvl1pPr>
          </a:lstStyle>
          <a:p>
            <a:pPr>
              <a:defRPr/>
            </a:pPr>
            <a:r>
              <a:rPr lang="en-US" altLang="en-US"/>
              <a:t>FM University 2004</a:t>
            </a:r>
          </a:p>
        </p:txBody>
      </p:sp>
      <p:sp>
        <p:nvSpPr>
          <p:cNvPr id="7171" name="Rectangle 3"/>
          <p:cNvSpPr>
            <a:spLocks noGrp="1" noChangeArrowheads="1"/>
          </p:cNvSpPr>
          <p:nvPr>
            <p:ph type="dt" idx="1"/>
          </p:nvPr>
        </p:nvSpPr>
        <p:spPr bwMode="auto">
          <a:xfrm>
            <a:off x="3884613" y="15240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panose="020B0604020202020204" pitchFamily="34" charset="0"/>
                <a:ea typeface="+mn-ea"/>
                <a:cs typeface="Arial" panose="020B0604020202020204" pitchFamily="34" charset="0"/>
              </a:defRPr>
            </a:lvl1pPr>
          </a:lstStyle>
          <a:p>
            <a:pPr>
              <a:defRPr/>
            </a:pPr>
            <a:r>
              <a:rPr lang="en-US" altLang="en-US"/>
              <a:t>Presentation Title</a:t>
            </a:r>
          </a:p>
        </p:txBody>
      </p:sp>
      <p:sp>
        <p:nvSpPr>
          <p:cNvPr id="6451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30700"/>
            <a:ext cx="5486400" cy="41021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0" y="84947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buFontTx/>
              <a:buNone/>
              <a:defRPr sz="1100">
                <a:latin typeface="Arial" panose="020B0604020202020204" pitchFamily="34" charset="0"/>
                <a:ea typeface="+mn-ea"/>
                <a:cs typeface="Arial" panose="020B0604020202020204" pitchFamily="34" charset="0"/>
              </a:defRPr>
            </a:lvl1pPr>
          </a:lstStyle>
          <a:p>
            <a:pPr>
              <a:defRPr/>
            </a:pPr>
            <a:r>
              <a:rPr lang="en-US" altLang="en-US"/>
              <a:t>© Copyright IBM Corporation 2004</a:t>
            </a:r>
          </a:p>
        </p:txBody>
      </p:sp>
      <p:sp>
        <p:nvSpPr>
          <p:cNvPr id="7175" name="Rectangle 7"/>
          <p:cNvSpPr>
            <a:spLocks noGrp="1" noChangeArrowheads="1"/>
          </p:cNvSpPr>
          <p:nvPr>
            <p:ph type="sldNum" sz="quarter" idx="5"/>
          </p:nvPr>
        </p:nvSpPr>
        <p:spPr bwMode="auto">
          <a:xfrm>
            <a:off x="3884613" y="84947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100">
                <a:latin typeface="Arial" panose="020B0604020202020204" pitchFamily="34" charset="0"/>
                <a:ea typeface="+mn-ea"/>
                <a:cs typeface="Arial" panose="020B0604020202020204" pitchFamily="34" charset="0"/>
              </a:defRPr>
            </a:lvl1pPr>
          </a:lstStyle>
          <a:p>
            <a:pPr>
              <a:defRPr/>
            </a:pPr>
            <a:fld id="{E10354FC-7E0A-4D17-9F75-B0EC68DE5AF0}" type="slidenum">
              <a:rPr lang="en-US" altLang="en-US"/>
              <a:pPr>
                <a:defRPr/>
              </a:pPr>
              <a:t>‹#›</a:t>
            </a:fld>
            <a:endParaRPr lang="en-US" altLang="en-US"/>
          </a:p>
        </p:txBody>
      </p:sp>
      <p:sp>
        <p:nvSpPr>
          <p:cNvPr id="64520" name="Line 8"/>
          <p:cNvSpPr>
            <a:spLocks noChangeShapeType="1"/>
          </p:cNvSpPr>
          <p:nvPr/>
        </p:nvSpPr>
        <p:spPr bwMode="auto">
          <a:xfrm>
            <a:off x="0" y="8674100"/>
            <a:ext cx="6858000" cy="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US"/>
          </a:p>
        </p:txBody>
      </p:sp>
      <p:sp>
        <p:nvSpPr>
          <p:cNvPr id="64521" name="Line 9"/>
          <p:cNvSpPr>
            <a:spLocks noChangeShapeType="1"/>
          </p:cNvSpPr>
          <p:nvPr/>
        </p:nvSpPr>
        <p:spPr bwMode="auto">
          <a:xfrm>
            <a:off x="0" y="417513"/>
            <a:ext cx="6858000" cy="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87496876"/>
      </p:ext>
    </p:extLst>
  </p:cSld>
  <p:clrMap bg1="lt1" tx1="dk1" bg2="lt2" tx2="dk2" accent1="accent1" accent2="accent2" accent3="accent3" accent4="accent4" accent5="accent5" accent6="accent6" hlink="hlink" folHlink="folHlink"/>
  <p:hf/>
  <p:notesStyle>
    <a:lvl1pPr algn="l" rtl="0" eaLnBrk="0" fontAlgn="base" hangingPunct="0">
      <a:spcBef>
        <a:spcPct val="0"/>
      </a:spcBef>
      <a:spcAft>
        <a:spcPct val="50000"/>
      </a:spcAft>
      <a:defRPr sz="1100" b="1" kern="1200">
        <a:solidFill>
          <a:schemeClr val="tx1"/>
        </a:solidFill>
        <a:latin typeface="Arial" panose="020B0604020202020204" pitchFamily="34" charset="0"/>
        <a:ea typeface="+mn-ea"/>
        <a:cs typeface="+mn-cs"/>
      </a:defRPr>
    </a:lvl1pPr>
    <a:lvl2pPr marL="457200" indent="-228600" algn="l" rtl="0" eaLnBrk="0" fontAlgn="base" hangingPunct="0">
      <a:spcBef>
        <a:spcPct val="0"/>
      </a:spcBef>
      <a:spcAft>
        <a:spcPct val="50000"/>
      </a:spcAft>
      <a:buFont typeface="Wingdings" panose="05000000000000000000" pitchFamily="2" charset="2"/>
      <a:buChar char="§"/>
      <a:defRPr sz="1100" kern="1200">
        <a:solidFill>
          <a:schemeClr val="tx1"/>
        </a:solidFill>
        <a:latin typeface="Arial" panose="020B0604020202020204" pitchFamily="34" charset="0"/>
        <a:ea typeface="+mn-ea"/>
        <a:cs typeface="+mn-cs"/>
      </a:defRPr>
    </a:lvl2pPr>
    <a:lvl3pPr marL="914400" indent="-228600" algn="l" rtl="0" eaLnBrk="0" fontAlgn="base" hangingPunct="0">
      <a:spcBef>
        <a:spcPct val="0"/>
      </a:spcBef>
      <a:spcAft>
        <a:spcPct val="50000"/>
      </a:spcAft>
      <a:buFont typeface="Arial" panose="020B0604020202020204" pitchFamily="34" charset="0"/>
      <a:buChar char="–"/>
      <a:defRPr sz="1100" kern="1200">
        <a:solidFill>
          <a:schemeClr val="tx1"/>
        </a:solidFill>
        <a:latin typeface="Arial" panose="020B0604020202020204" pitchFamily="34" charset="0"/>
        <a:ea typeface="+mn-ea"/>
        <a:cs typeface="+mn-cs"/>
      </a:defRPr>
    </a:lvl3pPr>
    <a:lvl4pPr marL="1371600" indent="-228600" algn="l" rtl="0" eaLnBrk="0" fontAlgn="base" hangingPunct="0">
      <a:spcBef>
        <a:spcPct val="0"/>
      </a:spcBef>
      <a:spcAft>
        <a:spcPct val="50000"/>
      </a:spcAft>
      <a:buFont typeface="Wingdings" panose="05000000000000000000" pitchFamily="2" charset="2"/>
      <a:buChar char="§"/>
      <a:defRPr sz="1100" kern="1200">
        <a:solidFill>
          <a:schemeClr val="tx1"/>
        </a:solidFill>
        <a:latin typeface="Arial" panose="020B0604020202020204" pitchFamily="34" charset="0"/>
        <a:ea typeface="+mn-ea"/>
        <a:cs typeface="+mn-cs"/>
      </a:defRPr>
    </a:lvl4pPr>
    <a:lvl5pPr marL="1828800" indent="-228600" algn="l" rtl="0" eaLnBrk="0" fontAlgn="base" hangingPunct="0">
      <a:spcBef>
        <a:spcPct val="0"/>
      </a:spcBef>
      <a:spcAft>
        <a:spcPct val="50000"/>
      </a:spcAft>
      <a:buFont typeface="Arial" panose="020B0604020202020204" pitchFamily="34" charset="0"/>
      <a:buChar char="–"/>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675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6758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6758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2D395F36-A421-414C-91A6-6509E880EBE8}" type="slidenum">
              <a:rPr lang="en-US" altLang="en-US" b="0" smtClean="0">
                <a:ea typeface="Capella Light"/>
              </a:rPr>
              <a:pPr>
                <a:spcAft>
                  <a:spcPct val="0"/>
                </a:spcAft>
              </a:pPr>
              <a:t>1</a:t>
            </a:fld>
            <a:endParaRPr lang="en-US" altLang="en-US" b="0" smtClean="0">
              <a:ea typeface="Capella Light"/>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0148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742F18CA-CDCF-40C1-9783-D748D6E40717}" type="slidenum">
              <a:rPr lang="en-US" altLang="en-US" sz="1200" smtClean="0">
                <a:solidFill>
                  <a:srgbClr val="000000"/>
                </a:solidFill>
                <a:latin typeface="Times New Roman" panose="02020603050405020304" pitchFamily="18" charset="0"/>
              </a:rPr>
              <a:pPr eaLnBrk="0" hangingPunct="0">
                <a:defRPr/>
              </a:pPr>
              <a:t>36</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211452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11571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11571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11571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B5C7CE49-D0E5-46D9-8D5A-FEDAB53748CC}" type="slidenum">
              <a:rPr lang="en-US" altLang="en-US" b="0" smtClean="0">
                <a:ea typeface="Capella Light"/>
              </a:rPr>
              <a:pPr>
                <a:spcAft>
                  <a:spcPct val="0"/>
                </a:spcAft>
              </a:pPr>
              <a:t>37</a:t>
            </a:fld>
            <a:endParaRPr lang="en-US" altLang="en-US" b="0" smtClean="0">
              <a:ea typeface="Capella Light"/>
            </a:endParaRPr>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249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581CA2BD-DAF8-4921-A385-1E46B2D7C96F}" type="slidenum">
              <a:rPr lang="en-US" altLang="en-US" sz="1200" smtClean="0">
                <a:solidFill>
                  <a:srgbClr val="000000"/>
                </a:solidFill>
                <a:latin typeface="Times New Roman" panose="02020603050405020304" pitchFamily="18" charset="0"/>
              </a:rPr>
              <a:pPr eaLnBrk="0" hangingPunct="0">
                <a:defRPr/>
              </a:pPr>
              <a:t>38</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261898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EF7ADB0A-FF9D-4247-B8FF-F54D8D11B1AC}" type="slidenum">
              <a:rPr lang="en-US" altLang="en-US" sz="1200" smtClean="0">
                <a:solidFill>
                  <a:srgbClr val="000000"/>
                </a:solidFill>
                <a:latin typeface="Times New Roman" panose="02020603050405020304" pitchFamily="18" charset="0"/>
              </a:rPr>
              <a:pPr eaLnBrk="0" hangingPunct="0">
                <a:defRPr/>
              </a:pPr>
              <a:t>40</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16719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tLang="en-US">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pPr eaLnBrk="0" hangingPunct="0">
              <a:defRPr/>
            </a:pPr>
            <a:fld id="{6D97ED0F-F9E8-6542-AFAA-965DBC2F3BE6}" type="slidenum">
              <a:rPr lang="en-US" altLang="en-US" sz="1200" smtClean="0">
                <a:solidFill>
                  <a:srgbClr val="000000"/>
                </a:solidFill>
                <a:latin typeface="Times New Roman" panose="02020603050405020304" pitchFamily="18" charset="0"/>
              </a:rPr>
              <a:pPr eaLnBrk="0" hangingPunct="0">
                <a:defRPr/>
              </a:pPr>
              <a:t>41</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45295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33C52718-6FD6-4A64-B907-B4EBC1973A15}" type="slidenum">
              <a:rPr lang="en-US" altLang="en-US" sz="1200" smtClean="0">
                <a:solidFill>
                  <a:srgbClr val="000000"/>
                </a:solidFill>
                <a:latin typeface="Times New Roman" panose="02020603050405020304" pitchFamily="18" charset="0"/>
              </a:rPr>
              <a:pPr eaLnBrk="0" hangingPunct="0">
                <a:defRPr/>
              </a:pPr>
              <a:t>42</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1170360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C7479FB7-8AD3-43FE-AED4-2CC89434C7E3}" type="slidenum">
              <a:rPr lang="en-US" altLang="en-US" sz="1200" smtClean="0">
                <a:solidFill>
                  <a:srgbClr val="000000"/>
                </a:solidFill>
                <a:latin typeface="Times New Roman" panose="02020603050405020304" pitchFamily="18" charset="0"/>
              </a:rPr>
              <a:pPr eaLnBrk="0" hangingPunct="0">
                <a:defRPr/>
              </a:pPr>
              <a:t>43</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144290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696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6963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6963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DD9FCA2F-D3E6-4C62-BCC6-2A027C605EBD}" type="slidenum">
              <a:rPr lang="en-US" altLang="en-US" b="0" smtClean="0">
                <a:ea typeface="Capella Light"/>
              </a:rPr>
              <a:pPr>
                <a:spcAft>
                  <a:spcPct val="0"/>
                </a:spcAft>
              </a:pPr>
              <a:t>2</a:t>
            </a:fld>
            <a:endParaRPr lang="en-US" altLang="en-US" b="0" smtClean="0">
              <a:ea typeface="Capella Light"/>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5761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716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7168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7168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2FA35E68-EDAA-458F-BB12-AA39654626EF}" type="slidenum">
              <a:rPr lang="en-US" altLang="en-US" b="0" smtClean="0">
                <a:ea typeface="Capella Light"/>
              </a:rPr>
              <a:pPr>
                <a:spcAft>
                  <a:spcPct val="0"/>
                </a:spcAft>
              </a:pPr>
              <a:t>3</a:t>
            </a:fld>
            <a:endParaRPr lang="en-US" altLang="en-US" b="0" smtClean="0">
              <a:ea typeface="Capella Light"/>
            </a:endParaRPr>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6015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747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74755"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7475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78048806-5597-4E63-A631-5FB4490D2372}" type="slidenum">
              <a:rPr lang="en-US" altLang="en-US" b="0" smtClean="0">
                <a:ea typeface="Capella Light"/>
              </a:rPr>
              <a:pPr>
                <a:spcAft>
                  <a:spcPct val="0"/>
                </a:spcAft>
              </a:pPr>
              <a:t>5</a:t>
            </a:fld>
            <a:endParaRPr lang="en-US" altLang="en-US" b="0" smtClean="0">
              <a:ea typeface="Capella Light"/>
            </a:endParaRPr>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smtClean="0"/>
              <a:t>As we move into the next phase, I have highlighted our objectives:</a:t>
            </a:r>
          </a:p>
          <a:p>
            <a:pPr eaLnBrk="1" hangingPunct="1">
              <a:lnSpc>
                <a:spcPct val="90000"/>
              </a:lnSpc>
            </a:pPr>
            <a:endParaRPr lang="en-US" altLang="en-US" sz="1000" smtClean="0"/>
          </a:p>
          <a:p>
            <a:pPr eaLnBrk="1" hangingPunct="1">
              <a:lnSpc>
                <a:spcPct val="90000"/>
              </a:lnSpc>
            </a:pPr>
            <a:r>
              <a:rPr lang="en-US" altLang="en-US" sz="1000" smtClean="0"/>
              <a:t>	$4.3B in Revenues</a:t>
            </a:r>
          </a:p>
          <a:p>
            <a:pPr eaLnBrk="1" hangingPunct="1">
              <a:lnSpc>
                <a:spcPct val="90000"/>
              </a:lnSpc>
            </a:pPr>
            <a:r>
              <a:rPr lang="en-US" altLang="en-US" sz="1000" smtClean="0"/>
              <a:t>	We must not lose our momentum and sense of ACTION and URGENCY in delivering our plan.  Our previous success has been hinged upon our ability to focus on our Strategy and Plan and be laser focused on these objectives</a:t>
            </a:r>
          </a:p>
          <a:p>
            <a:pPr eaLnBrk="1" hangingPunct="1">
              <a:lnSpc>
                <a:spcPct val="90000"/>
              </a:lnSpc>
            </a:pPr>
            <a:r>
              <a:rPr lang="en-US" altLang="en-US" sz="1000" smtClean="0"/>
              <a:t>	Integration</a:t>
            </a:r>
          </a:p>
          <a:p>
            <a:pPr eaLnBrk="1" hangingPunct="1">
              <a:lnSpc>
                <a:spcPct val="90000"/>
              </a:lnSpc>
            </a:pPr>
            <a:r>
              <a:rPr lang="en-US" altLang="en-US" sz="1000" smtClean="0"/>
              <a:t>		The integration can NOT become an excuse for not 		delivering our  </a:t>
            </a:r>
          </a:p>
          <a:p>
            <a:pPr eaLnBrk="1" hangingPunct="1">
              <a:lnSpc>
                <a:spcPct val="90000"/>
              </a:lnSpc>
            </a:pPr>
            <a:r>
              <a:rPr lang="en-US" altLang="en-US" sz="1000" smtClean="0"/>
              <a:t>Complete our Organizational Changes:  </a:t>
            </a:r>
          </a:p>
          <a:p>
            <a:pPr eaLnBrk="1" hangingPunct="1">
              <a:lnSpc>
                <a:spcPct val="90000"/>
              </a:lnSpc>
            </a:pPr>
            <a:r>
              <a:rPr lang="en-US" altLang="en-US" sz="1000" smtClean="0"/>
              <a:t>Resource actions which were difficult management decisions</a:t>
            </a:r>
          </a:p>
          <a:p>
            <a:pPr eaLnBrk="1" hangingPunct="1">
              <a:lnSpc>
                <a:spcPct val="90000"/>
              </a:lnSpc>
            </a:pPr>
            <a:r>
              <a:rPr lang="en-US" altLang="en-US" sz="1000" smtClean="0"/>
              <a:t>	-  You have certainly felt these decisions as lay-off’s have</a:t>
            </a:r>
          </a:p>
          <a:p>
            <a:pPr eaLnBrk="1" hangingPunct="1">
              <a:lnSpc>
                <a:spcPct val="90000"/>
              </a:lnSpc>
            </a:pPr>
            <a:r>
              <a:rPr lang="en-US" altLang="en-US" sz="1000" smtClean="0"/>
              <a:t>	occurred in R&amp;D (124 layoff’s)</a:t>
            </a:r>
          </a:p>
          <a:p>
            <a:pPr eaLnBrk="1" hangingPunct="1">
              <a:lnSpc>
                <a:spcPct val="90000"/>
              </a:lnSpc>
            </a:pPr>
            <a:r>
              <a:rPr lang="en-US" altLang="en-US" sz="1000" smtClean="0"/>
              <a:t>	WOW Sales (potentially 230 layoffs)</a:t>
            </a:r>
          </a:p>
          <a:p>
            <a:pPr eaLnBrk="1" hangingPunct="1">
              <a:lnSpc>
                <a:spcPct val="90000"/>
              </a:lnSpc>
            </a:pPr>
            <a:r>
              <a:rPr lang="en-US" altLang="en-US" sz="1000" smtClean="0"/>
              <a:t>	-  And the most significant layoff is the Ridge Hollow, West Virginia R&amp;D Manufacturing facility</a:t>
            </a:r>
          </a:p>
          <a:p>
            <a:pPr eaLnBrk="1" hangingPunct="1">
              <a:lnSpc>
                <a:spcPct val="90000"/>
              </a:lnSpc>
            </a:pPr>
            <a:r>
              <a:rPr lang="en-US" altLang="en-US" sz="1000" smtClean="0"/>
              <a:t>	Again, these were tough decisions and ones that were made with a great deal of discipline</a:t>
            </a:r>
          </a:p>
          <a:p>
            <a:pPr eaLnBrk="1" hangingPunct="1">
              <a:lnSpc>
                <a:spcPct val="90000"/>
              </a:lnSpc>
            </a:pPr>
            <a:endParaRPr lang="en-US" altLang="en-US" sz="1000" smtClean="0"/>
          </a:p>
          <a:p>
            <a:pPr eaLnBrk="1" hangingPunct="1">
              <a:lnSpc>
                <a:spcPct val="90000"/>
              </a:lnSpc>
            </a:pPr>
            <a:r>
              <a:rPr lang="en-US" altLang="en-US" sz="1000" smtClean="0"/>
              <a:t>Along with our 2009 strategy and plan, the integration into the systems group will . . . . </a:t>
            </a:r>
          </a:p>
        </p:txBody>
      </p:sp>
    </p:spTree>
    <p:extLst>
      <p:ext uri="{BB962C8B-B14F-4D97-AF65-F5344CB8AC3E}">
        <p14:creationId xmlns:p14="http://schemas.microsoft.com/office/powerpoint/2010/main" val="195986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D2A19D50-044E-4DE2-A150-1EE812540B83}" type="slidenum">
              <a:rPr lang="en-US" altLang="en-US" sz="1200" smtClean="0">
                <a:solidFill>
                  <a:srgbClr val="000000"/>
                </a:solidFill>
                <a:latin typeface="Times New Roman" panose="02020603050405020304" pitchFamily="18" charset="0"/>
              </a:rPr>
              <a:pPr eaLnBrk="0" hangingPunct="0">
                <a:defRPr/>
              </a:pPr>
              <a:t>11</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87621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FM University 2004</a:t>
            </a:r>
          </a:p>
        </p:txBody>
      </p:sp>
      <p:sp>
        <p:nvSpPr>
          <p:cNvPr id="1034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sz="1200" b="0" smtClean="0">
                <a:ea typeface="Capella Light"/>
              </a:rPr>
              <a:t>Presentation Title</a:t>
            </a:r>
          </a:p>
        </p:txBody>
      </p:sp>
      <p:sp>
        <p:nvSpPr>
          <p:cNvPr id="103427"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r>
              <a:rPr lang="en-US" altLang="en-US" b="0" smtClean="0">
                <a:ea typeface="Capella Light"/>
              </a:rPr>
              <a:t>© Copyright IBM Corporation 2004</a:t>
            </a:r>
          </a:p>
        </p:txBody>
      </p:sp>
      <p:sp>
        <p:nvSpPr>
          <p:cNvPr id="10342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50000"/>
              </a:spcAft>
              <a:defRPr sz="1100" b="1">
                <a:solidFill>
                  <a:schemeClr val="tx1"/>
                </a:solidFill>
                <a:latin typeface="Arial" panose="020B0604020202020204" pitchFamily="34" charset="0"/>
              </a:defRPr>
            </a:lvl1pPr>
            <a:lvl2pPr marL="742950" indent="-285750">
              <a:spcAft>
                <a:spcPct val="50000"/>
              </a:spcAft>
              <a:buFont typeface="Wingdings" panose="05000000000000000000" pitchFamily="2" charset="2"/>
              <a:buChar char="§"/>
              <a:defRPr sz="1100">
                <a:solidFill>
                  <a:schemeClr val="tx1"/>
                </a:solidFill>
                <a:latin typeface="Arial" panose="020B0604020202020204" pitchFamily="34" charset="0"/>
              </a:defRPr>
            </a:lvl2pPr>
            <a:lvl3pPr marL="1143000" indent="-228600">
              <a:spcAft>
                <a:spcPct val="50000"/>
              </a:spcAft>
              <a:buFont typeface="Arial" panose="020B0604020202020204" pitchFamily="34" charset="0"/>
              <a:buChar char="–"/>
              <a:defRPr sz="1100">
                <a:solidFill>
                  <a:schemeClr val="tx1"/>
                </a:solidFill>
                <a:latin typeface="Arial" panose="020B0604020202020204" pitchFamily="34" charset="0"/>
              </a:defRPr>
            </a:lvl3pPr>
            <a:lvl4pPr marL="1600200" indent="-228600">
              <a:spcAft>
                <a:spcPct val="50000"/>
              </a:spcAft>
              <a:buFont typeface="Wingdings" panose="05000000000000000000" pitchFamily="2" charset="2"/>
              <a:buChar char="§"/>
              <a:defRPr sz="1100">
                <a:solidFill>
                  <a:schemeClr val="tx1"/>
                </a:solidFill>
                <a:latin typeface="Arial" panose="020B0604020202020204" pitchFamily="34" charset="0"/>
              </a:defRPr>
            </a:lvl4pPr>
            <a:lvl5pPr marL="2057400" indent="-228600">
              <a:spcAft>
                <a:spcPct val="50000"/>
              </a:spcAft>
              <a:buFont typeface="Arial" panose="020B0604020202020204" pitchFamily="34" charset="0"/>
              <a:buChar char="–"/>
              <a:defRPr sz="1100">
                <a:solidFill>
                  <a:schemeClr val="tx1"/>
                </a:solidFill>
                <a:latin typeface="Arial" panose="020B0604020202020204" pitchFamily="34" charset="0"/>
              </a:defRPr>
            </a:lvl5pPr>
            <a:lvl6pPr marL="25146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6pPr>
            <a:lvl7pPr marL="29718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7pPr>
            <a:lvl8pPr marL="34290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8pPr>
            <a:lvl9pPr marL="3886200" indent="-228600" eaLnBrk="0" fontAlgn="base" hangingPunct="0">
              <a:spcBef>
                <a:spcPct val="0"/>
              </a:spcBef>
              <a:spcAft>
                <a:spcPct val="50000"/>
              </a:spcAft>
              <a:buFont typeface="Arial" panose="020B0604020202020204" pitchFamily="34" charset="0"/>
              <a:buChar char="–"/>
              <a:defRPr sz="1100">
                <a:solidFill>
                  <a:schemeClr val="tx1"/>
                </a:solidFill>
                <a:latin typeface="Arial" panose="020B0604020202020204" pitchFamily="34" charset="0"/>
              </a:defRPr>
            </a:lvl9pPr>
          </a:lstStyle>
          <a:p>
            <a:pPr>
              <a:spcAft>
                <a:spcPct val="0"/>
              </a:spcAft>
            </a:pPr>
            <a:fld id="{AB32D310-5A67-42F8-9115-7156EED4E3EB}" type="slidenum">
              <a:rPr lang="en-US" altLang="en-US" b="0" smtClean="0">
                <a:ea typeface="Capella Light"/>
              </a:rPr>
              <a:pPr>
                <a:spcAft>
                  <a:spcPct val="0"/>
                </a:spcAft>
              </a:pPr>
              <a:t>30</a:t>
            </a:fld>
            <a:endParaRPr lang="en-US" altLang="en-US" b="0" smtClean="0">
              <a:ea typeface="Capella Light"/>
            </a:endParaRPr>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3015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A5EC6110-0559-4CB4-A856-E5C41644A8C3}" type="slidenum">
              <a:rPr lang="en-US" altLang="en-US" sz="1200" smtClean="0">
                <a:solidFill>
                  <a:srgbClr val="000000"/>
                </a:solidFill>
                <a:latin typeface="Times New Roman" panose="02020603050405020304" pitchFamily="18" charset="0"/>
              </a:rPr>
              <a:pPr eaLnBrk="0" hangingPunct="0">
                <a:defRPr/>
              </a:pPr>
              <a:t>31</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137317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581CA2BD-DAF8-4921-A385-1E46B2D7C96F}" type="slidenum">
              <a:rPr lang="en-US" altLang="en-US" sz="1200" smtClean="0">
                <a:solidFill>
                  <a:srgbClr val="000000"/>
                </a:solidFill>
                <a:latin typeface="Times New Roman" panose="02020603050405020304" pitchFamily="18" charset="0"/>
              </a:rPr>
              <a:pPr eaLnBrk="0" hangingPunct="0">
                <a:defRPr/>
              </a:pPr>
              <a:t>32</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208819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cs typeface="Arial" panose="020B0604020202020204" pitchFamily="34" charset="0"/>
            </a:endParaRPr>
          </a:p>
        </p:txBody>
      </p:sp>
      <p:sp>
        <p:nvSpPr>
          <p:cNvPr id="4" name="Slide Number Placeholder 3"/>
          <p:cNvSpPr>
            <a:spLocks noGrp="1"/>
          </p:cNvSpPr>
          <p:nvPr>
            <p:ph type="sldNum" sz="quarter" idx="5"/>
          </p:nvPr>
        </p:nvSpPr>
        <p:spPr/>
        <p:txBody>
          <a:bodyPr/>
          <a:lstStyle/>
          <a:p>
            <a:pPr eaLnBrk="0" hangingPunct="0">
              <a:defRPr/>
            </a:pPr>
            <a:fld id="{ED0AE1E7-90BE-430D-B5E1-121EC39BEA12}" type="slidenum">
              <a:rPr lang="en-US" altLang="en-US" sz="1200" smtClean="0">
                <a:solidFill>
                  <a:srgbClr val="000000"/>
                </a:solidFill>
                <a:latin typeface="Times New Roman" panose="02020603050405020304" pitchFamily="18" charset="0"/>
              </a:rPr>
              <a:pPr eaLnBrk="0" hangingPunct="0">
                <a:defRPr/>
              </a:pPr>
              <a:t>33</a:t>
            </a:fld>
            <a:endParaRPr lang="en-US" altLang="en-US" sz="1200">
              <a:solidFill>
                <a:srgbClr val="000000"/>
              </a:solidFill>
              <a:latin typeface="Times New Roman" panose="02020603050405020304" pitchFamily="18" charset="0"/>
            </a:endParaRPr>
          </a:p>
        </p:txBody>
      </p:sp>
      <p:sp>
        <p:nvSpPr>
          <p:cNvPr id="2" name="Footer Placeholder 1"/>
          <p:cNvSpPr>
            <a:spLocks noGrp="1"/>
          </p:cNvSpPr>
          <p:nvPr>
            <p:ph type="ftr" sz="quarter" idx="4"/>
          </p:nvPr>
        </p:nvSpPr>
        <p:spPr/>
        <p:txBody>
          <a:bodyPr/>
          <a:lstStyle/>
          <a:p>
            <a:pPr eaLnBrk="0" hangingPunct="0">
              <a:defRPr/>
            </a:pPr>
            <a:r>
              <a:rPr lang="en-US" sz="1200">
                <a:solidFill>
                  <a:srgbClr val="000000"/>
                </a:solidFill>
                <a:latin typeface="Times New Roman" pitchFamily="18" charset="0"/>
                <a:cs typeface="Arial" charset="0"/>
              </a:rPr>
              <a:t>#</a:t>
            </a:r>
          </a:p>
        </p:txBody>
      </p:sp>
    </p:spTree>
    <p:extLst>
      <p:ext uri="{BB962C8B-B14F-4D97-AF65-F5344CB8AC3E}">
        <p14:creationId xmlns:p14="http://schemas.microsoft.com/office/powerpoint/2010/main" val="154528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2.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image" Target="../media/image10.png"/><Relationship Id="rId6" Type="http://schemas.openxmlformats.org/officeDocument/2006/relationships/image" Target="../media/image17.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image" Target="../media/image10.png"/><Relationship Id="rId6" Type="http://schemas.openxmlformats.org/officeDocument/2006/relationships/image" Target="../media/image17.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3.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1.jpe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jpe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24000"/>
            <a:ext cx="9144000" cy="373380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33544"/>
            <a:ext cx="6858000" cy="2387600"/>
          </a:xfrm>
          <a:prstGeom prst="rect">
            <a:avLst/>
          </a:prstGeom>
        </p:spPr>
        <p:txBody>
          <a:bodyPr/>
          <a:lstStyle>
            <a:lvl1pPr algn="ctr">
              <a:defRPr sz="4500" b="1">
                <a:solidFill>
                  <a:schemeClr val="tx1"/>
                </a:solidFill>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1143000" y="5514346"/>
            <a:ext cx="6858000" cy="103797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0256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Comic Sans MS" panose="030F0702030302020204" pitchFamily="66" charset="0"/>
                <a:ea typeface="+mn-ea"/>
                <a:cs typeface="Arial" panose="020B0604020202020204" pitchFamily="34" charset="0"/>
              </a:defRPr>
            </a:lvl1pPr>
          </a:lstStyle>
          <a:p>
            <a:pPr>
              <a:defRPr/>
            </a:pPr>
            <a:fld id="{72DD20F4-F31C-43D4-8872-A91574DDA378}" type="slidenum">
              <a:rPr lang="en-US"/>
              <a:pPr>
                <a:defRPr/>
              </a:pPr>
              <a:t>‹#›</a:t>
            </a:fld>
            <a:endParaRPr lang="en-US"/>
          </a:p>
        </p:txBody>
      </p:sp>
    </p:spTree>
    <p:extLst>
      <p:ext uri="{BB962C8B-B14F-4D97-AF65-F5344CB8AC3E}">
        <p14:creationId xmlns:p14="http://schemas.microsoft.com/office/powerpoint/2010/main" val="121631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Comic Sans MS" panose="030F0702030302020204" pitchFamily="66" charset="0"/>
                <a:ea typeface="+mn-ea"/>
                <a:cs typeface="Arial" panose="020B0604020202020204" pitchFamily="34" charset="0"/>
              </a:defRPr>
            </a:lvl1pPr>
          </a:lstStyle>
          <a:p>
            <a:pPr>
              <a:defRPr/>
            </a:pPr>
            <a:fld id="{D64BA149-6D58-462A-9D48-EEF7A815C6EC}" type="slidenum">
              <a:rPr lang="en-US"/>
              <a:pPr>
                <a:defRPr/>
              </a:pPr>
              <a:t>‹#›</a:t>
            </a:fld>
            <a:endParaRPr lang="en-US"/>
          </a:p>
        </p:txBody>
      </p:sp>
    </p:spTree>
    <p:extLst>
      <p:ext uri="{BB962C8B-B14F-4D97-AF65-F5344CB8AC3E}">
        <p14:creationId xmlns:p14="http://schemas.microsoft.com/office/powerpoint/2010/main" val="230954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36DE98B9-B2BE-41FF-882D-786813E40B11}" type="slidenum">
              <a:rPr lang="en-US"/>
              <a:pPr>
                <a:defRPr/>
              </a:pPr>
              <a:t>‹#›</a:t>
            </a:fld>
            <a:endParaRPr lang="en-US"/>
          </a:p>
        </p:txBody>
      </p:sp>
    </p:spTree>
    <p:extLst>
      <p:ext uri="{BB962C8B-B14F-4D97-AF65-F5344CB8AC3E}">
        <p14:creationId xmlns:p14="http://schemas.microsoft.com/office/powerpoint/2010/main" val="380675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33544"/>
            <a:ext cx="6858000" cy="2387600"/>
          </a:xfrm>
        </p:spPr>
        <p:txBody>
          <a:bodyPr/>
          <a:lstStyle>
            <a:lvl1pPr algn="ctr">
              <a:defRPr sz="4500">
                <a:solidFill>
                  <a:schemeClr val="tx1"/>
                </a:solidFill>
              </a:defRPr>
            </a:lvl1pPr>
          </a:lstStyle>
          <a:p>
            <a:r>
              <a:rPr lang="en-US" altLang="ja-JP" smtClean="0"/>
              <a:t>Click to edit Master title style</a:t>
            </a:r>
            <a:endParaRPr lang="en-US" dirty="0"/>
          </a:p>
        </p:txBody>
      </p:sp>
      <p:sp>
        <p:nvSpPr>
          <p:cNvPr id="3" name="Subtitle 2"/>
          <p:cNvSpPr>
            <a:spLocks noGrp="1"/>
          </p:cNvSpPr>
          <p:nvPr>
            <p:ph type="subTitle" idx="1"/>
          </p:nvPr>
        </p:nvSpPr>
        <p:spPr>
          <a:xfrm>
            <a:off x="1143000" y="5514346"/>
            <a:ext cx="6858000" cy="103797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9331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95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17913"/>
            <a:ext cx="17573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ctrTitle"/>
          </p:nvPr>
        </p:nvSpPr>
        <p:spPr>
          <a:xfrm>
            <a:off x="1738617" y="3497182"/>
            <a:ext cx="6858000" cy="939589"/>
          </a:xfr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8"/>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
        <p:nvSpPr>
          <p:cNvPr id="5" name="テキスト プレースホルダー 11"/>
          <p:cNvSpPr>
            <a:spLocks noGrp="1"/>
          </p:cNvSpPr>
          <p:nvPr>
            <p:ph type="body" sz="quarter" idx="14"/>
          </p:nvPr>
        </p:nvSpPr>
        <p:spPr>
          <a:xfrm>
            <a:off x="174768" y="4193986"/>
            <a:ext cx="1437605" cy="441547"/>
          </a:xfrm>
        </p:spPr>
        <p:txBody>
          <a:bodyPr/>
          <a:lstStyle>
            <a:lvl1pPr algn="r">
              <a:defRPr baseline="0">
                <a:solidFill>
                  <a:schemeClr val="accent1"/>
                </a:solidFill>
                <a:latin typeface="Aileron Thin" pitchFamily="50" charset="0"/>
              </a:defRPr>
            </a:lvl1pPr>
          </a:lstStyle>
          <a:p>
            <a:pPr lvl="0"/>
            <a:r>
              <a:rPr lang="en-US" smtClean="0"/>
              <a:t>Click to edit Master text styles</a:t>
            </a:r>
          </a:p>
        </p:txBody>
      </p:sp>
    </p:spTree>
    <p:extLst>
      <p:ext uri="{BB962C8B-B14F-4D97-AF65-F5344CB8AC3E}">
        <p14:creationId xmlns:p14="http://schemas.microsoft.com/office/powerpoint/2010/main" val="22794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5"/>
            <a:ext cx="8649451" cy="1507303"/>
          </a:xfr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7"/>
            <a:ext cx="8668503" cy="78753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
        <p:nvSpPr>
          <p:cNvPr id="7" name="テキスト プレースホルダー 11"/>
          <p:cNvSpPr>
            <a:spLocks noGrp="1"/>
          </p:cNvSpPr>
          <p:nvPr>
            <p:ph type="body" sz="quarter" idx="15"/>
          </p:nvPr>
        </p:nvSpPr>
        <p:spPr>
          <a:xfrm>
            <a:off x="192523" y="4908885"/>
            <a:ext cx="8717635" cy="1764632"/>
          </a:xfrm>
        </p:spPr>
        <p:txBody>
          <a:bodyPr anchor="b">
            <a:normAutofit/>
          </a:bodyPr>
          <a:lstStyle>
            <a:lvl1pPr algn="ctr">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4684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mple">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5"/>
            <a:ext cx="8649451" cy="1507303"/>
          </a:xfr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7"/>
            <a:ext cx="8668503" cy="78753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138684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105044" y="5156069"/>
            <a:ext cx="6858000" cy="939589"/>
          </a:xfr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24967" y="6032026"/>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31205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285539" y="479795"/>
            <a:ext cx="6858000" cy="939589"/>
          </a:xfr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305463" y="1355752"/>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14099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17913"/>
            <a:ext cx="17573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ctrTitle"/>
          </p:nvPr>
        </p:nvSpPr>
        <p:spPr>
          <a:xfrm>
            <a:off x="1738617" y="3497182"/>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8"/>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
        <p:nvSpPr>
          <p:cNvPr id="5" name="テキスト プレースホルダー 11"/>
          <p:cNvSpPr>
            <a:spLocks noGrp="1"/>
          </p:cNvSpPr>
          <p:nvPr>
            <p:ph type="body" sz="quarter" idx="14"/>
          </p:nvPr>
        </p:nvSpPr>
        <p:spPr>
          <a:xfrm>
            <a:off x="174768" y="4193986"/>
            <a:ext cx="1437605" cy="441547"/>
          </a:xfrm>
        </p:spPr>
        <p:txBody>
          <a:bodyPr/>
          <a:lstStyle>
            <a:lvl1pPr algn="r">
              <a:defRPr baseline="0">
                <a:solidFill>
                  <a:schemeClr val="accent1"/>
                </a:solidFill>
                <a:latin typeface="Aileron Thin" pitchFamily="50" charset="0"/>
              </a:defRPr>
            </a:lvl1pPr>
          </a:lstStyle>
          <a:p>
            <a:pPr lvl="0"/>
            <a:r>
              <a:rPr lang="en-US" smtClean="0"/>
              <a:t>Click to edit Master text styles</a:t>
            </a:r>
          </a:p>
        </p:txBody>
      </p:sp>
    </p:spTree>
    <p:extLst>
      <p:ext uri="{BB962C8B-B14F-4D97-AF65-F5344CB8AC3E}">
        <p14:creationId xmlns:p14="http://schemas.microsoft.com/office/powerpoint/2010/main" val="16836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0" y="0"/>
            <a:ext cx="0" cy="0"/>
          </a:xfrm>
        </p:spPr>
        <p:txBody>
          <a:bodyPr/>
          <a:lstStyle>
            <a:lvl1pPr algn="ctr">
              <a:defRPr sz="800">
                <a:latin typeface="Arial" panose="020B0604020202020204" pitchFamily="34" charset="0"/>
                <a:ea typeface="Capella Light"/>
                <a:cs typeface="Capella Light"/>
              </a:defRPr>
            </a:lvl1pPr>
          </a:lstStyle>
          <a:p>
            <a:pPr>
              <a:defRPr/>
            </a:pPr>
            <a:r>
              <a:rPr lang="en-US" altLang="en-US"/>
              <a:t>Operation Care International - Christmas Gift Outreach 2016  </a:t>
            </a:r>
          </a:p>
          <a:p>
            <a:pPr>
              <a:defRPr/>
            </a:pPr>
            <a:endParaRPr lang="en-US" altLang="en-US"/>
          </a:p>
        </p:txBody>
      </p:sp>
      <p:sp>
        <p:nvSpPr>
          <p:cNvPr id="5" name="Slide Number Placeholder 4"/>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E2AF2C70-291D-488D-8DDD-1A59C788032C}" type="slidenum">
              <a:rPr lang="en-US" altLang="en-US"/>
              <a:pPr>
                <a:defRPr/>
              </a:pPr>
              <a:t>‹#›</a:t>
            </a:fld>
            <a:endParaRPr lang="en-US" altLang="en-US"/>
          </a:p>
        </p:txBody>
      </p:sp>
    </p:spTree>
    <p:extLst>
      <p:ext uri="{BB962C8B-B14F-4D97-AF65-F5344CB8AC3E}">
        <p14:creationId xmlns:p14="http://schemas.microsoft.com/office/powerpoint/2010/main" val="1053974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0"/>
            <a:ext cx="0" cy="0"/>
          </a:xfrm>
        </p:spPr>
        <p:txBody>
          <a:bodyPr/>
          <a:lstStyle>
            <a:lvl1pPr algn="ctr">
              <a:defRPr sz="800">
                <a:latin typeface="Arial" panose="020B0604020202020204" pitchFamily="34" charset="0"/>
                <a:ea typeface="Capella Light"/>
                <a:cs typeface="Capella Light"/>
              </a:defRPr>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115F4AEA-AD92-4D15-8B61-E76B6963A766}" type="slidenum">
              <a:rPr lang="en-US" altLang="en-US"/>
              <a:pPr>
                <a:defRPr/>
              </a:pPr>
              <a:t>‹#›</a:t>
            </a:fld>
            <a:endParaRPr lang="en-US" altLang="en-US"/>
          </a:p>
        </p:txBody>
      </p:sp>
    </p:spTree>
    <p:extLst>
      <p:ext uri="{BB962C8B-B14F-4D97-AF65-F5344CB8AC3E}">
        <p14:creationId xmlns:p14="http://schemas.microsoft.com/office/powerpoint/2010/main" val="374491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preserve="1">
  <p:cSld name="No Contents">
    <p:spTree>
      <p:nvGrpSpPr>
        <p:cNvPr id="1" name=""/>
        <p:cNvGrpSpPr/>
        <p:nvPr/>
      </p:nvGrpSpPr>
      <p:grpSpPr>
        <a:xfrm>
          <a:off x="0" y="0"/>
          <a:ext cx="0" cy="0"/>
          <a:chOff x="0" y="0"/>
          <a:chExt cx="0" cy="0"/>
        </a:xfrm>
      </p:grpSpPr>
      <p:pic>
        <p:nvPicPr>
          <p:cNvPr id="4"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8643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8" name="フッター プレースホルダー 3"/>
          <p:cNvSpPr>
            <a:spLocks noGrp="1"/>
          </p:cNvSpPr>
          <p:nvPr>
            <p:ph type="ftr" sz="quarter" idx="14"/>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4784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 Column - Horizon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385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preserve="1">
  <p:cSld name="1 Column - No Image">
    <p:spTree>
      <p:nvGrpSpPr>
        <p:cNvPr id="1" name=""/>
        <p:cNvGrpSpPr/>
        <p:nvPr/>
      </p:nvGrpSpPr>
      <p:grpSpPr>
        <a:xfrm>
          <a:off x="0" y="0"/>
          <a:ext cx="0" cy="0"/>
          <a:chOff x="0" y="0"/>
          <a:chExt cx="0" cy="0"/>
        </a:xfrm>
      </p:grpSpPr>
      <p:pic>
        <p:nvPicPr>
          <p:cNvPr id="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81750"/>
            <a:ext cx="915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99648" y="2131356"/>
            <a:ext cx="4211125" cy="1020191"/>
          </a:xfrm>
          <a:prstGeom prst="rect">
            <a:avLst/>
          </a:prstGeom>
        </p:spPr>
        <p:txBody>
          <a:bodyPr anchor="b"/>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1" y="3204630"/>
            <a:ext cx="4213315" cy="2377295"/>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11" name="フッター プレースホルダー 3"/>
          <p:cNvSpPr>
            <a:spLocks noGrp="1"/>
          </p:cNvSpPr>
          <p:nvPr>
            <p:ph type="ftr" sz="quarter" idx="16"/>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4874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o Image - 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15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preserve="1">
  <p:cSld name="1 graph - 1 Column">
    <p:spTree>
      <p:nvGrpSpPr>
        <p:cNvPr id="1" name=""/>
        <p:cNvGrpSpPr/>
        <p:nvPr/>
      </p:nvGrpSpPr>
      <p:grpSpPr>
        <a:xfrm>
          <a:off x="0" y="0"/>
          <a:ext cx="0" cy="0"/>
          <a:chOff x="0" y="0"/>
          <a:chExt cx="0" cy="0"/>
        </a:xfrm>
      </p:grpSpPr>
      <p:pic>
        <p:nvPicPr>
          <p:cNvPr id="7"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953F1226-A63D-43DA-832E-2053F717377D}" type="slidenum">
              <a:rPr lang="en-US" sz="3600" smtClean="0">
                <a:latin typeface="+mj-lt"/>
              </a:rPr>
              <a:pPr>
                <a:defRPr/>
              </a:pPr>
              <a:t>‹#›</a:t>
            </a:fld>
            <a:endParaRPr lang="en-US" sz="3600" dirty="0">
              <a:latin typeface="+mj-lt"/>
            </a:endParaRPr>
          </a:p>
        </p:txBody>
      </p:sp>
      <p:pic>
        <p:nvPicPr>
          <p:cNvPr id="17"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99647" y="4806653"/>
            <a:ext cx="8060896" cy="441547"/>
          </a:xfrm>
          <a:prstGeom prst="rect">
            <a:avLst/>
          </a:prstGeom>
        </p:spPr>
        <p:txBody>
          <a:bodyPr anchor="b"/>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2" y="5301284"/>
            <a:ext cx="8039505" cy="1007155"/>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9" name="グラフ プレースホルダー 8"/>
          <p:cNvSpPr>
            <a:spLocks noGrp="1"/>
          </p:cNvSpPr>
          <p:nvPr>
            <p:ph type="chart" sz="quarter" idx="16"/>
          </p:nvPr>
        </p:nvSpPr>
        <p:spPr>
          <a:xfrm>
            <a:off x="514396" y="1540934"/>
            <a:ext cx="7938189" cy="3183467"/>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18" name="フッター プレースホルダー 3"/>
          <p:cNvSpPr>
            <a:spLocks noGrp="1"/>
          </p:cNvSpPr>
          <p:nvPr>
            <p:ph type="ftr" sz="quarter" idx="17"/>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7669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2"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preserve="1">
  <p:cSld name="2 Columns - Horizontal">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99647" y="1924666"/>
            <a:ext cx="8014711" cy="441547"/>
          </a:xfrm>
          <a:prstGeom prst="rect">
            <a:avLst/>
          </a:prstGeom>
        </p:spPr>
        <p:txBody>
          <a:bodyPr anchor="ctr"/>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2" y="2419297"/>
            <a:ext cx="8039505" cy="1382685"/>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11" name="テキスト プレースホルダー 11"/>
          <p:cNvSpPr>
            <a:spLocks noGrp="1"/>
          </p:cNvSpPr>
          <p:nvPr>
            <p:ph type="body" sz="quarter" idx="16"/>
          </p:nvPr>
        </p:nvSpPr>
        <p:spPr>
          <a:xfrm>
            <a:off x="497643" y="3999446"/>
            <a:ext cx="8016715" cy="441547"/>
          </a:xfrm>
          <a:prstGeom prst="rect">
            <a:avLst/>
          </a:prstGeom>
        </p:spPr>
        <p:txBody>
          <a:bodyPr anchor="ctr"/>
          <a:lstStyle>
            <a:lvl1pPr>
              <a:defRPr baseline="0">
                <a:solidFill>
                  <a:srgbClr val="3A75FB"/>
                </a:solidFill>
              </a:defRPr>
            </a:lvl1pPr>
          </a:lstStyle>
          <a:p>
            <a:pPr lvl="0"/>
            <a:r>
              <a:rPr lang="en-US" smtClean="0"/>
              <a:t>Click to edit Master text styles</a:t>
            </a:r>
          </a:p>
        </p:txBody>
      </p:sp>
      <p:sp>
        <p:nvSpPr>
          <p:cNvPr id="14" name="テキスト プレースホルダー 11"/>
          <p:cNvSpPr>
            <a:spLocks noGrp="1"/>
          </p:cNvSpPr>
          <p:nvPr>
            <p:ph type="body" sz="quarter" idx="17"/>
          </p:nvPr>
        </p:nvSpPr>
        <p:spPr>
          <a:xfrm>
            <a:off x="495637" y="4494076"/>
            <a:ext cx="8039505" cy="1382685"/>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17" name="フッター プレースホルダー 3"/>
          <p:cNvSpPr>
            <a:spLocks noGrp="1"/>
          </p:cNvSpPr>
          <p:nvPr>
            <p:ph type="ftr" sz="quarter" idx="18"/>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9982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preserve="1">
  <p:cSld name="3 Columns - Horizontal">
    <p:spTree>
      <p:nvGrpSpPr>
        <p:cNvPr id="1" name=""/>
        <p:cNvGrpSpPr/>
        <p:nvPr/>
      </p:nvGrpSpPr>
      <p:grpSpPr>
        <a:xfrm>
          <a:off x="0" y="0"/>
          <a:ext cx="0" cy="0"/>
          <a:chOff x="0" y="0"/>
          <a:chExt cx="0" cy="0"/>
        </a:xfrm>
      </p:grpSpPr>
      <p:pic>
        <p:nvPicPr>
          <p:cNvPr id="17"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DF44FCE7-8FCD-4F19-9222-AB753C5701DB}" type="slidenum">
              <a:rPr lang="en-US" sz="3600" smtClean="0">
                <a:latin typeface="+mj-lt"/>
              </a:rPr>
              <a:pPr>
                <a:defRPr/>
              </a:pPr>
              <a:t>‹#›</a:t>
            </a:fld>
            <a:endParaRPr lang="en-US" sz="3600" dirty="0">
              <a:latin typeface="+mj-lt"/>
            </a:endParaRPr>
          </a:p>
        </p:txBody>
      </p:sp>
      <p:pic>
        <p:nvPicPr>
          <p:cNvPr id="23"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99647" y="1771137"/>
            <a:ext cx="8014711" cy="441547"/>
          </a:xfrm>
          <a:prstGeom prst="rect">
            <a:avLst/>
          </a:prstGeom>
        </p:spPr>
        <p:txBody>
          <a:bodyPr anchor="ctr"/>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2" y="2265768"/>
            <a:ext cx="8039505" cy="786451"/>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11" name="テキスト プレースホルダー 11"/>
          <p:cNvSpPr>
            <a:spLocks noGrp="1"/>
          </p:cNvSpPr>
          <p:nvPr>
            <p:ph type="body" sz="quarter" idx="16"/>
          </p:nvPr>
        </p:nvSpPr>
        <p:spPr>
          <a:xfrm>
            <a:off x="497643" y="3268400"/>
            <a:ext cx="8016715" cy="441547"/>
          </a:xfrm>
          <a:prstGeom prst="rect">
            <a:avLst/>
          </a:prstGeom>
        </p:spPr>
        <p:txBody>
          <a:bodyPr anchor="ctr"/>
          <a:lstStyle>
            <a:lvl1pPr>
              <a:defRPr baseline="0">
                <a:solidFill>
                  <a:srgbClr val="3A75FB"/>
                </a:solidFill>
              </a:defRPr>
            </a:lvl1pPr>
          </a:lstStyle>
          <a:p>
            <a:pPr lvl="0"/>
            <a:r>
              <a:rPr lang="en-US" smtClean="0"/>
              <a:t>Click to edit Master text styles</a:t>
            </a:r>
          </a:p>
        </p:txBody>
      </p:sp>
      <p:sp>
        <p:nvSpPr>
          <p:cNvPr id="14" name="テキスト プレースホルダー 11"/>
          <p:cNvSpPr>
            <a:spLocks noGrp="1"/>
          </p:cNvSpPr>
          <p:nvPr>
            <p:ph type="body" sz="quarter" idx="17"/>
          </p:nvPr>
        </p:nvSpPr>
        <p:spPr>
          <a:xfrm>
            <a:off x="495637" y="3763031"/>
            <a:ext cx="8039505" cy="786451"/>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15" name="テキスト プレースホルダー 11"/>
          <p:cNvSpPr>
            <a:spLocks noGrp="1"/>
          </p:cNvSpPr>
          <p:nvPr>
            <p:ph type="body" sz="quarter" idx="18"/>
          </p:nvPr>
        </p:nvSpPr>
        <p:spPr>
          <a:xfrm>
            <a:off x="489621" y="4757643"/>
            <a:ext cx="8016715" cy="441547"/>
          </a:xfrm>
          <a:prstGeom prst="rect">
            <a:avLst/>
          </a:prstGeom>
        </p:spPr>
        <p:txBody>
          <a:bodyPr anchor="ctr"/>
          <a:lstStyle>
            <a:lvl1pPr>
              <a:defRPr baseline="0">
                <a:solidFill>
                  <a:srgbClr val="3A75FB"/>
                </a:solidFill>
              </a:defRPr>
            </a:lvl1pPr>
          </a:lstStyle>
          <a:p>
            <a:pPr lvl="0"/>
            <a:r>
              <a:rPr lang="en-US" smtClean="0"/>
              <a:t>Click to edit Master text styles</a:t>
            </a:r>
          </a:p>
        </p:txBody>
      </p:sp>
      <p:sp>
        <p:nvSpPr>
          <p:cNvPr id="16" name="テキスト プレースホルダー 11"/>
          <p:cNvSpPr>
            <a:spLocks noGrp="1"/>
          </p:cNvSpPr>
          <p:nvPr>
            <p:ph type="body" sz="quarter" idx="19"/>
          </p:nvPr>
        </p:nvSpPr>
        <p:spPr>
          <a:xfrm>
            <a:off x="487616" y="5252274"/>
            <a:ext cx="8039505" cy="786451"/>
          </a:xfrm>
          <a:prstGeom prst="rect">
            <a:avLst/>
          </a:prstGeom>
        </p:spPr>
        <p:txBody>
          <a:bodyPr>
            <a:normAutofit/>
          </a:bodyPr>
          <a:lstStyle>
            <a:lvl1pPr>
              <a:defRPr sz="1200" baseline="0">
                <a:solidFill>
                  <a:schemeClr val="bg1"/>
                </a:solidFill>
              </a:defRPr>
            </a:lvl1pPr>
          </a:lstStyle>
          <a:p>
            <a:pPr lvl="0"/>
            <a:r>
              <a:rPr lang="en-US" smtClean="0"/>
              <a:t>Click to edit Master text styles</a:t>
            </a:r>
          </a:p>
        </p:txBody>
      </p:sp>
      <p:sp>
        <p:nvSpPr>
          <p:cNvPr id="24" name="フッター プレースホルダー 3"/>
          <p:cNvSpPr>
            <a:spLocks noGrp="1"/>
          </p:cNvSpPr>
          <p:nvPr>
            <p:ph type="ftr" sz="quarter" idx="20"/>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8933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2"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500"/>
                                        <p:tgtEl>
                                          <p:spTgt spid="2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preserve="1">
  <p:cSld name="1 Column - Vertical">
    <p:spTree>
      <p:nvGrpSpPr>
        <p:cNvPr id="1" name=""/>
        <p:cNvGrpSpPr/>
        <p:nvPr/>
      </p:nvGrpSpPr>
      <p:grpSpPr>
        <a:xfrm>
          <a:off x="0" y="0"/>
          <a:ext cx="0" cy="0"/>
          <a:chOff x="0" y="0"/>
          <a:chExt cx="0" cy="0"/>
        </a:xfrm>
      </p:grpSpPr>
      <p:pic>
        <p:nvPicPr>
          <p:cNvPr id="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3DAF96CB-EE94-4AFF-9AAE-A5E59645BFA9}" type="slidenum">
              <a:rPr lang="en-US" sz="3600" smtClean="0">
                <a:latin typeface="+mj-lt"/>
              </a:rPr>
              <a:pPr>
                <a:defRPr/>
              </a:pPr>
              <a:t>‹#›</a:t>
            </a:fld>
            <a:endParaRPr lang="en-US" sz="3600" dirty="0">
              <a:latin typeface="+mj-lt"/>
            </a:endParaRPr>
          </a:p>
        </p:txBody>
      </p:sp>
      <p:pic>
        <p:nvPicPr>
          <p:cNvPr id="15"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99647" y="2349781"/>
            <a:ext cx="2869488" cy="3128599"/>
          </a:xfrm>
          <a:prstGeom prst="rect">
            <a:avLst/>
          </a:prstGeom>
        </p:spPr>
        <p:txBody>
          <a:bodyPr anchor="ctr"/>
          <a:lstStyle>
            <a:lvl1pPr algn="l">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3381168" y="2350170"/>
            <a:ext cx="5155979" cy="3128210"/>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a:p>
            <a:pPr lvl="1"/>
            <a:r>
              <a:rPr lang="en-US" smtClean="0"/>
              <a:t>Second level</a:t>
            </a:r>
          </a:p>
        </p:txBody>
      </p:sp>
      <p:sp>
        <p:nvSpPr>
          <p:cNvPr id="16" name="フッター プレースホルダー 3"/>
          <p:cNvSpPr>
            <a:spLocks noGrp="1"/>
          </p:cNvSpPr>
          <p:nvPr>
            <p:ph type="ftr" sz="quarter" idx="16"/>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5956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5"/>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7"/>
            <a:ext cx="8668503" cy="78753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
        <p:nvSpPr>
          <p:cNvPr id="7" name="テキスト プレースホルダー 11"/>
          <p:cNvSpPr>
            <a:spLocks noGrp="1"/>
          </p:cNvSpPr>
          <p:nvPr>
            <p:ph type="body" sz="quarter" idx="15"/>
          </p:nvPr>
        </p:nvSpPr>
        <p:spPr>
          <a:xfrm>
            <a:off x="192523" y="4908885"/>
            <a:ext cx="8717635" cy="1764632"/>
          </a:xfrm>
        </p:spPr>
        <p:txBody>
          <a:bodyPr anchor="b">
            <a:normAutofit/>
          </a:bodyPr>
          <a:lstStyle>
            <a:lvl1pPr algn="ctr">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78123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preserve="1">
  <p:cSld name="1 Image - 1 Column - Vertical">
    <p:spTree>
      <p:nvGrpSpPr>
        <p:cNvPr id="1" name=""/>
        <p:cNvGrpSpPr/>
        <p:nvPr/>
      </p:nvGrpSpPr>
      <p:grpSpPr>
        <a:xfrm>
          <a:off x="0" y="0"/>
          <a:ext cx="0" cy="0"/>
          <a:chOff x="0" y="0"/>
          <a:chExt cx="0" cy="0"/>
        </a:xfrm>
      </p:grpSpPr>
      <p:pic>
        <p:nvPicPr>
          <p:cNvPr id="7"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65163" y="5692775"/>
            <a:ext cx="36845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5"/>
          <p:cNvSpPr>
            <a:spLocks noChangeArrowheads="1"/>
          </p:cNvSpPr>
          <p:nvPr/>
        </p:nvSpPr>
        <p:spPr bwMode="auto">
          <a:xfrm>
            <a:off x="-6350" y="1892300"/>
            <a:ext cx="4278313" cy="3802063"/>
          </a:xfrm>
          <a:prstGeom prst="rect">
            <a:avLst/>
          </a:prstGeom>
          <a:gradFill rotWithShape="1">
            <a:gsLst>
              <a:gs pos="0">
                <a:srgbClr val="002060"/>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5"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05033949-BEC8-4FE0-93D1-7FBC87BC6E70}" type="slidenum">
              <a:rPr lang="en-US" sz="3600" smtClean="0">
                <a:latin typeface="+mj-lt"/>
              </a:rPr>
              <a:pPr>
                <a:defRPr/>
              </a:pPr>
              <a:t>‹#›</a:t>
            </a:fld>
            <a:endParaRPr lang="en-US" sz="3600" dirty="0">
              <a:latin typeface="+mj-lt"/>
            </a:endParaRPr>
          </a:p>
        </p:txBody>
      </p:sp>
      <p:pic>
        <p:nvPicPr>
          <p:cNvPr id="19" name="Picture 2" descr="Shell D _ Standalone cro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432237"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435161" y="2355805"/>
            <a:ext cx="4192231" cy="328141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6017" y="1968500"/>
            <a:ext cx="4223452" cy="3654258"/>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0" name="フッター プレースホルダー 3"/>
          <p:cNvSpPr>
            <a:spLocks noGrp="1"/>
          </p:cNvSpPr>
          <p:nvPr>
            <p:ph type="ftr" sz="quarter" idx="17"/>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7822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preserve="1">
  <p:cSld name="1_1 Image - 2 Columns - Vertical">
    <p:spTree>
      <p:nvGrpSpPr>
        <p:cNvPr id="1" name=""/>
        <p:cNvGrpSpPr/>
        <p:nvPr/>
      </p:nvGrpSpPr>
      <p:grpSpPr>
        <a:xfrm>
          <a:off x="0" y="0"/>
          <a:ext cx="0" cy="0"/>
          <a:chOff x="0" y="0"/>
          <a:chExt cx="0" cy="0"/>
        </a:xfrm>
      </p:grpSpPr>
      <p:pic>
        <p:nvPicPr>
          <p:cNvPr id="9"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5"/>
          <p:cNvSpPr>
            <a:spLocks noChangeArrowheads="1"/>
          </p:cNvSpPr>
          <p:nvPr/>
        </p:nvSpPr>
        <p:spPr bwMode="auto">
          <a:xfrm>
            <a:off x="-6350" y="1892300"/>
            <a:ext cx="4278313" cy="3802063"/>
          </a:xfrm>
          <a:prstGeom prst="rect">
            <a:avLst/>
          </a:prstGeom>
          <a:gradFill rotWithShape="1">
            <a:gsLst>
              <a:gs pos="0">
                <a:srgbClr val="002060"/>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0"/>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665163" y="5692775"/>
            <a:ext cx="36845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C4A863F7-6074-4E58-AE32-313F2C504389}" type="slidenum">
              <a:rPr lang="en-US" sz="3600" smtClean="0">
                <a:latin typeface="+mj-lt"/>
              </a:rPr>
              <a:pPr>
                <a:defRPr/>
              </a:pPr>
              <a:t>‹#›</a:t>
            </a:fld>
            <a:endParaRPr lang="en-US" sz="3600" dirty="0">
              <a:latin typeface="+mj-lt"/>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432237"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435161" y="2355803"/>
            <a:ext cx="4192231" cy="136863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4" name="テキスト プレースホルダー 11"/>
          <p:cNvSpPr>
            <a:spLocks noGrp="1"/>
          </p:cNvSpPr>
          <p:nvPr>
            <p:ph type="body" sz="quarter" idx="17"/>
          </p:nvPr>
        </p:nvSpPr>
        <p:spPr>
          <a:xfrm>
            <a:off x="4436247" y="3719094"/>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7" name="テキスト プレースホルダー 11"/>
          <p:cNvSpPr>
            <a:spLocks noGrp="1"/>
          </p:cNvSpPr>
          <p:nvPr>
            <p:ph type="body" sz="quarter" idx="18"/>
          </p:nvPr>
        </p:nvSpPr>
        <p:spPr>
          <a:xfrm>
            <a:off x="4439171" y="4246099"/>
            <a:ext cx="4192231" cy="136863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23" name="図プレースホルダー 8"/>
          <p:cNvSpPr>
            <a:spLocks noGrp="1"/>
          </p:cNvSpPr>
          <p:nvPr>
            <p:ph type="pic" sz="quarter" idx="16"/>
          </p:nvPr>
        </p:nvSpPr>
        <p:spPr>
          <a:xfrm>
            <a:off x="-6017" y="1968500"/>
            <a:ext cx="4223452" cy="3654258"/>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1" name="フッター プレースホルダー 3"/>
          <p:cNvSpPr>
            <a:spLocks noGrp="1"/>
          </p:cNvSpPr>
          <p:nvPr>
            <p:ph type="ftr" sz="quarter" idx="1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77361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preserve="1">
  <p:cSld name="1 Image - 1 Column - Vertical - Caption">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6"/>
          <p:cNvSpPr>
            <a:spLocks noChangeArrowheads="1"/>
          </p:cNvSpPr>
          <p:nvPr/>
        </p:nvSpPr>
        <p:spPr bwMode="auto">
          <a:xfrm>
            <a:off x="-6350" y="1892300"/>
            <a:ext cx="4278313" cy="3802063"/>
          </a:xfrm>
          <a:prstGeom prst="rect">
            <a:avLst/>
          </a:prstGeom>
          <a:gradFill rotWithShape="1">
            <a:gsLst>
              <a:gs pos="0">
                <a:srgbClr val="002060"/>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6"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65163" y="5692775"/>
            <a:ext cx="36845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435095"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438021" y="2355805"/>
            <a:ext cx="4192231" cy="328141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6017" y="1968500"/>
            <a:ext cx="4223452" cy="3654258"/>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14" name="テキスト プレースホルダー 11"/>
          <p:cNvSpPr>
            <a:spLocks noGrp="1"/>
          </p:cNvSpPr>
          <p:nvPr>
            <p:ph type="body" sz="quarter" idx="17"/>
          </p:nvPr>
        </p:nvSpPr>
        <p:spPr>
          <a:xfrm>
            <a:off x="-6017" y="5269831"/>
            <a:ext cx="4223452"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19" name="フッター プレースホルダー 3"/>
          <p:cNvSpPr>
            <a:spLocks noGrp="1"/>
          </p:cNvSpPr>
          <p:nvPr>
            <p:ph type="ftr" sz="quarter" idx="18"/>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421622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preserve="1">
  <p:cSld name="1 Image - 1 Column - Vertical - Caption - Skill">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6"/>
          <p:cNvSpPr>
            <a:spLocks noChangeArrowheads="1"/>
          </p:cNvSpPr>
          <p:nvPr/>
        </p:nvSpPr>
        <p:spPr bwMode="auto">
          <a:xfrm>
            <a:off x="-6350" y="1892300"/>
            <a:ext cx="4278313" cy="3802063"/>
          </a:xfrm>
          <a:prstGeom prst="rect">
            <a:avLst/>
          </a:prstGeom>
          <a:gradFill rotWithShape="1">
            <a:gsLst>
              <a:gs pos="0">
                <a:srgbClr val="002060"/>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6"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65163" y="5692775"/>
            <a:ext cx="36845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435095"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438021" y="2355805"/>
            <a:ext cx="4192231" cy="102118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6017" y="1968500"/>
            <a:ext cx="4223452" cy="3654258"/>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14" name="テキスト プレースホルダー 11"/>
          <p:cNvSpPr>
            <a:spLocks noGrp="1"/>
          </p:cNvSpPr>
          <p:nvPr>
            <p:ph type="body" sz="quarter" idx="17"/>
          </p:nvPr>
        </p:nvSpPr>
        <p:spPr>
          <a:xfrm>
            <a:off x="-6017" y="5269831"/>
            <a:ext cx="4223452"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20" name="スライド番号プレースホルダー 4"/>
          <p:cNvSpPr>
            <a:spLocks noGrp="1"/>
          </p:cNvSpPr>
          <p:nvPr>
            <p:ph type="sldNum" sz="quarter" idx="18"/>
          </p:nvPr>
        </p:nvSpPr>
        <p:spPr>
          <a:xfrm>
            <a:off x="7377113" y="677863"/>
            <a:ext cx="1854200" cy="517525"/>
          </a:xfrm>
          <a:prstGeom prst="rect">
            <a:avLst/>
          </a:prstGeom>
        </p:spPr>
        <p:txBody>
          <a:bodyPr/>
          <a:lstStyle>
            <a:lvl1pPr algn="l">
              <a:defRPr sz="22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 </a:t>
            </a:r>
            <a:r>
              <a:rPr lang="en-US">
                <a:latin typeface="+mj-lt"/>
              </a:rPr>
              <a:t>SLIDE </a:t>
            </a:r>
            <a:fld id="{4F195DEE-FFFD-408B-A597-91EB5D1F8750}" type="slidenum">
              <a:rPr lang="en-US" sz="3600">
                <a:latin typeface="+mj-lt"/>
              </a:rPr>
              <a:pPr>
                <a:defRPr/>
              </a:pPr>
              <a:t>‹#›</a:t>
            </a:fld>
            <a:endParaRPr lang="en-US" sz="3600">
              <a:latin typeface="+mj-lt"/>
            </a:endParaRPr>
          </a:p>
        </p:txBody>
      </p:sp>
      <p:sp>
        <p:nvSpPr>
          <p:cNvPr id="21" name="フッター プレースホルダー 3"/>
          <p:cNvSpPr>
            <a:spLocks noGrp="1"/>
          </p:cNvSpPr>
          <p:nvPr>
            <p:ph type="ftr" sz="quarter" idx="1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551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preserve="1">
  <p:cSld name="No Image - 1 Column - Vertical">
    <p:spTree>
      <p:nvGrpSpPr>
        <p:cNvPr id="1" name=""/>
        <p:cNvGrpSpPr/>
        <p:nvPr/>
      </p:nvGrpSpPr>
      <p:grpSpPr>
        <a:xfrm>
          <a:off x="0" y="0"/>
          <a:ext cx="0" cy="0"/>
          <a:chOff x="0" y="0"/>
          <a:chExt cx="0" cy="0"/>
        </a:xfrm>
      </p:grpSpPr>
      <p:pic>
        <p:nvPicPr>
          <p:cNvPr id="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2" name="テキスト プレースホルダー 11"/>
          <p:cNvSpPr>
            <a:spLocks noGrp="1"/>
          </p:cNvSpPr>
          <p:nvPr>
            <p:ph type="body" sz="quarter" idx="14"/>
          </p:nvPr>
        </p:nvSpPr>
        <p:spPr>
          <a:xfrm>
            <a:off x="4432237"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435161" y="2355805"/>
            <a:ext cx="4192231" cy="328141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1" name="フッター プレースホルダー 3"/>
          <p:cNvSpPr>
            <a:spLocks noGrp="1"/>
          </p:cNvSpPr>
          <p:nvPr>
            <p:ph type="ftr" sz="quarter" idx="16"/>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9334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preserve="1">
  <p:cSld name="3 Images">
    <p:spTree>
      <p:nvGrpSpPr>
        <p:cNvPr id="1" name=""/>
        <p:cNvGrpSpPr/>
        <p:nvPr/>
      </p:nvGrpSpPr>
      <p:grpSpPr>
        <a:xfrm>
          <a:off x="0" y="0"/>
          <a:ext cx="0" cy="0"/>
          <a:chOff x="0" y="0"/>
          <a:chExt cx="0" cy="0"/>
        </a:xfrm>
      </p:grpSpPr>
      <p:pic>
        <p:nvPicPr>
          <p:cNvPr id="15"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4"/>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355600" y="4533900"/>
            <a:ext cx="26019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31"/>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3281363" y="4541838"/>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2"/>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6208713" y="4541838"/>
            <a:ext cx="26003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4"/>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374650" y="4549775"/>
            <a:ext cx="25987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15"/>
          <p:cNvSpPr>
            <a:spLocks/>
          </p:cNvSpPr>
          <p:nvPr/>
        </p:nvSpPr>
        <p:spPr bwMode="auto">
          <a:xfrm>
            <a:off x="374650" y="1909763"/>
            <a:ext cx="2519363" cy="2640012"/>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4"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17"/>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3297238" y="4557713"/>
            <a:ext cx="26003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18"/>
          <p:cNvSpPr>
            <a:spLocks/>
          </p:cNvSpPr>
          <p:nvPr/>
        </p:nvSpPr>
        <p:spPr bwMode="auto">
          <a:xfrm>
            <a:off x="3297238" y="1917700"/>
            <a:ext cx="2520950" cy="26400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32" name="図 25"/>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6227763" y="4557713"/>
            <a:ext cx="25987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26"/>
          <p:cNvSpPr>
            <a:spLocks/>
          </p:cNvSpPr>
          <p:nvPr/>
        </p:nvSpPr>
        <p:spPr bwMode="auto">
          <a:xfrm>
            <a:off x="6227763" y="1917700"/>
            <a:ext cx="2520950" cy="26400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6239841" y="4689389"/>
            <a:ext cx="2488520"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430679" y="1984567"/>
            <a:ext cx="2407820"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14" name="テキスト プレースホルダー 11"/>
          <p:cNvSpPr>
            <a:spLocks noGrp="1"/>
          </p:cNvSpPr>
          <p:nvPr>
            <p:ph type="body" sz="quarter" idx="17"/>
          </p:nvPr>
        </p:nvSpPr>
        <p:spPr>
          <a:xfrm>
            <a:off x="430679" y="4105401"/>
            <a:ext cx="2407820"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20" name="図プレースホルダー 8"/>
          <p:cNvSpPr>
            <a:spLocks noGrp="1"/>
          </p:cNvSpPr>
          <p:nvPr>
            <p:ph type="pic" sz="quarter" idx="18"/>
          </p:nvPr>
        </p:nvSpPr>
        <p:spPr>
          <a:xfrm>
            <a:off x="3354853" y="1992600"/>
            <a:ext cx="2407820"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1" name="テキスト プレースホルダー 11"/>
          <p:cNvSpPr>
            <a:spLocks noGrp="1"/>
          </p:cNvSpPr>
          <p:nvPr>
            <p:ph type="body" sz="quarter" idx="19"/>
          </p:nvPr>
        </p:nvSpPr>
        <p:spPr>
          <a:xfrm>
            <a:off x="3354853" y="4113433"/>
            <a:ext cx="2407820"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28" name="図プレースホルダー 8"/>
          <p:cNvSpPr>
            <a:spLocks noGrp="1"/>
          </p:cNvSpPr>
          <p:nvPr>
            <p:ph type="pic" sz="quarter" idx="20"/>
          </p:nvPr>
        </p:nvSpPr>
        <p:spPr>
          <a:xfrm>
            <a:off x="6283923" y="1992600"/>
            <a:ext cx="2407820"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9" name="テキスト プレースホルダー 11"/>
          <p:cNvSpPr>
            <a:spLocks noGrp="1"/>
          </p:cNvSpPr>
          <p:nvPr>
            <p:ph type="body" sz="quarter" idx="21"/>
          </p:nvPr>
        </p:nvSpPr>
        <p:spPr>
          <a:xfrm>
            <a:off x="6283923" y="4113433"/>
            <a:ext cx="2407820"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30" name="テキスト プレースホルダー 11"/>
          <p:cNvSpPr>
            <a:spLocks noGrp="1"/>
          </p:cNvSpPr>
          <p:nvPr>
            <p:ph type="body" sz="quarter" idx="22"/>
          </p:nvPr>
        </p:nvSpPr>
        <p:spPr>
          <a:xfrm>
            <a:off x="3320155" y="4697422"/>
            <a:ext cx="2488520"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31" name="テキスト プレースホルダー 11"/>
          <p:cNvSpPr>
            <a:spLocks noGrp="1"/>
          </p:cNvSpPr>
          <p:nvPr>
            <p:ph type="body" sz="quarter" idx="23"/>
          </p:nvPr>
        </p:nvSpPr>
        <p:spPr>
          <a:xfrm>
            <a:off x="401929" y="4702262"/>
            <a:ext cx="2488520"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34" name="フッター プレースホルダー 3"/>
          <p:cNvSpPr>
            <a:spLocks noGrp="1"/>
          </p:cNvSpPr>
          <p:nvPr>
            <p:ph type="ftr" sz="quarter" idx="24"/>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2458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3"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preserve="1">
  <p:cSld name="6 Images">
    <p:spTree>
      <p:nvGrpSpPr>
        <p:cNvPr id="1" name=""/>
        <p:cNvGrpSpPr/>
        <p:nvPr/>
      </p:nvGrpSpPr>
      <p:grpSpPr>
        <a:xfrm>
          <a:off x="0" y="0"/>
          <a:ext cx="0" cy="0"/>
          <a:chOff x="0" y="0"/>
          <a:chExt cx="0" cy="0"/>
        </a:xfrm>
      </p:grpSpPr>
      <p:pic>
        <p:nvPicPr>
          <p:cNvPr id="11"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374650" y="3355975"/>
            <a:ext cx="25987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5"/>
          <p:cNvSpPr>
            <a:spLocks/>
          </p:cNvSpPr>
          <p:nvPr/>
        </p:nvSpPr>
        <p:spPr bwMode="auto">
          <a:xfrm>
            <a:off x="374650" y="1589088"/>
            <a:ext cx="2519363" cy="1766887"/>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5"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7"/>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3297238" y="3355975"/>
            <a:ext cx="26003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8"/>
          <p:cNvSpPr>
            <a:spLocks/>
          </p:cNvSpPr>
          <p:nvPr/>
        </p:nvSpPr>
        <p:spPr bwMode="auto">
          <a:xfrm>
            <a:off x="3297238" y="1597025"/>
            <a:ext cx="2520950" cy="1766888"/>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9" name="図 25"/>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227763" y="3363913"/>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6"/>
          <p:cNvSpPr>
            <a:spLocks/>
          </p:cNvSpPr>
          <p:nvPr/>
        </p:nvSpPr>
        <p:spPr bwMode="auto">
          <a:xfrm>
            <a:off x="6227763" y="1597025"/>
            <a:ext cx="2520950" cy="1766888"/>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2" name="図 23"/>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374650" y="6092825"/>
            <a:ext cx="25987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4"/>
          <p:cNvSpPr>
            <a:spLocks/>
          </p:cNvSpPr>
          <p:nvPr/>
        </p:nvSpPr>
        <p:spPr bwMode="auto">
          <a:xfrm>
            <a:off x="374650" y="4378325"/>
            <a:ext cx="2519363" cy="1765300"/>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4" name="図 32"/>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3297238" y="6092825"/>
            <a:ext cx="26003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33"/>
          <p:cNvSpPr>
            <a:spLocks/>
          </p:cNvSpPr>
          <p:nvPr/>
        </p:nvSpPr>
        <p:spPr bwMode="auto">
          <a:xfrm>
            <a:off x="3297238" y="4386263"/>
            <a:ext cx="2520950" cy="1765300"/>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6" name="図 35"/>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227763" y="6100763"/>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36"/>
          <p:cNvSpPr>
            <a:spLocks/>
          </p:cNvSpPr>
          <p:nvPr/>
        </p:nvSpPr>
        <p:spPr bwMode="auto">
          <a:xfrm>
            <a:off x="6227763" y="4386263"/>
            <a:ext cx="2520950" cy="1765300"/>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430679" y="1665125"/>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0" name="図プレースホルダー 8"/>
          <p:cNvSpPr>
            <a:spLocks noGrp="1"/>
          </p:cNvSpPr>
          <p:nvPr>
            <p:ph type="pic" sz="quarter" idx="18"/>
          </p:nvPr>
        </p:nvSpPr>
        <p:spPr>
          <a:xfrm>
            <a:off x="3354853" y="1673158"/>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8" name="図プレースホルダー 8"/>
          <p:cNvSpPr>
            <a:spLocks noGrp="1"/>
          </p:cNvSpPr>
          <p:nvPr>
            <p:ph type="pic" sz="quarter" idx="20"/>
          </p:nvPr>
        </p:nvSpPr>
        <p:spPr>
          <a:xfrm>
            <a:off x="6283923" y="1673158"/>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2" name="図プレースホルダー 8"/>
          <p:cNvSpPr>
            <a:spLocks noGrp="1"/>
          </p:cNvSpPr>
          <p:nvPr>
            <p:ph type="pic" sz="quarter" idx="21"/>
          </p:nvPr>
        </p:nvSpPr>
        <p:spPr>
          <a:xfrm>
            <a:off x="430679" y="4453450"/>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5" name="図プレースホルダー 8"/>
          <p:cNvSpPr>
            <a:spLocks noGrp="1"/>
          </p:cNvSpPr>
          <p:nvPr>
            <p:ph type="pic" sz="quarter" idx="22"/>
          </p:nvPr>
        </p:nvSpPr>
        <p:spPr>
          <a:xfrm>
            <a:off x="3354853" y="4461482"/>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8" name="図プレースホルダー 8"/>
          <p:cNvSpPr>
            <a:spLocks noGrp="1"/>
          </p:cNvSpPr>
          <p:nvPr>
            <p:ph type="pic" sz="quarter" idx="23"/>
          </p:nvPr>
        </p:nvSpPr>
        <p:spPr>
          <a:xfrm>
            <a:off x="6283923" y="4461482"/>
            <a:ext cx="2407820" cy="161868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9" name="テキスト プレースホルダー 11"/>
          <p:cNvSpPr>
            <a:spLocks noGrp="1"/>
          </p:cNvSpPr>
          <p:nvPr>
            <p:ph type="body" sz="quarter" idx="14"/>
          </p:nvPr>
        </p:nvSpPr>
        <p:spPr>
          <a:xfrm>
            <a:off x="499647" y="3431961"/>
            <a:ext cx="8014711" cy="869107"/>
          </a:xfrm>
          <a:prstGeom prst="rect">
            <a:avLst/>
          </a:prstGeom>
        </p:spPr>
        <p:txBody>
          <a:bodyPr anchor="ctr"/>
          <a:lstStyle>
            <a:lvl1pPr algn="ctr">
              <a:defRPr baseline="0">
                <a:solidFill>
                  <a:srgbClr val="3A75FB"/>
                </a:solidFill>
              </a:defRPr>
            </a:lvl1pPr>
          </a:lstStyle>
          <a:p>
            <a:pPr lvl="0"/>
            <a:r>
              <a:rPr lang="en-US" smtClean="0"/>
              <a:t>Click to edit Master text styles</a:t>
            </a:r>
          </a:p>
        </p:txBody>
      </p:sp>
      <p:sp>
        <p:nvSpPr>
          <p:cNvPr id="29" name="フッター プレースホルダー 3"/>
          <p:cNvSpPr>
            <a:spLocks noGrp="1"/>
          </p:cNvSpPr>
          <p:nvPr>
            <p:ph type="ftr" sz="quarter" idx="24"/>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8966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P spid="23" grpId="0" animBg="1"/>
      <p:bldP spid="25" grpId="0" animBg="1"/>
      <p:bldP spid="2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preserve="1">
  <p:cSld name="2 Images - 2 Columns">
    <p:spTree>
      <p:nvGrpSpPr>
        <p:cNvPr id="1" name=""/>
        <p:cNvGrpSpPr/>
        <p:nvPr/>
      </p:nvGrpSpPr>
      <p:grpSpPr>
        <a:xfrm>
          <a:off x="0" y="0"/>
          <a:ext cx="0" cy="0"/>
          <a:chOff x="0" y="0"/>
          <a:chExt cx="0" cy="0"/>
        </a:xfrm>
      </p:grpSpPr>
      <p:pic>
        <p:nvPicPr>
          <p:cNvPr id="11"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679450" y="4545013"/>
            <a:ext cx="2711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33"/>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4735513" y="4556125"/>
            <a:ext cx="2711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1731963" y="4545013"/>
            <a:ext cx="27130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3"/>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5789613" y="4556125"/>
            <a:ext cx="27114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5"/>
          <p:cNvSpPr>
            <a:spLocks/>
          </p:cNvSpPr>
          <p:nvPr/>
        </p:nvSpPr>
        <p:spPr bwMode="auto">
          <a:xfrm>
            <a:off x="679450" y="1909763"/>
            <a:ext cx="3765550" cy="2640012"/>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8"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18"/>
          <p:cNvSpPr>
            <a:spLocks/>
          </p:cNvSpPr>
          <p:nvPr/>
        </p:nvSpPr>
        <p:spPr bwMode="auto">
          <a:xfrm>
            <a:off x="4751388" y="1917700"/>
            <a:ext cx="3768725" cy="26400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720153" y="1968089"/>
            <a:ext cx="3680779" cy="2527713"/>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0" name="図プレースホルダー 8"/>
          <p:cNvSpPr>
            <a:spLocks noGrp="1"/>
          </p:cNvSpPr>
          <p:nvPr>
            <p:ph type="pic" sz="quarter" idx="18"/>
          </p:nvPr>
        </p:nvSpPr>
        <p:spPr>
          <a:xfrm>
            <a:off x="4790105" y="1976121"/>
            <a:ext cx="3683320" cy="2519680"/>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0" name="テキスト プレースホルダー 11"/>
          <p:cNvSpPr>
            <a:spLocks noGrp="1"/>
          </p:cNvSpPr>
          <p:nvPr>
            <p:ph type="body" sz="quarter" idx="22"/>
          </p:nvPr>
        </p:nvSpPr>
        <p:spPr>
          <a:xfrm>
            <a:off x="4775080" y="5135418"/>
            <a:ext cx="3743955" cy="960582"/>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31" name="テキスト プレースホルダー 11"/>
          <p:cNvSpPr>
            <a:spLocks noGrp="1"/>
          </p:cNvSpPr>
          <p:nvPr>
            <p:ph type="body" sz="quarter" idx="23"/>
          </p:nvPr>
        </p:nvSpPr>
        <p:spPr>
          <a:xfrm>
            <a:off x="706756" y="5140258"/>
            <a:ext cx="3743955" cy="960582"/>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25" name="テキスト プレースホルダー 11"/>
          <p:cNvSpPr>
            <a:spLocks noGrp="1"/>
          </p:cNvSpPr>
          <p:nvPr>
            <p:ph type="body" sz="quarter" idx="14"/>
          </p:nvPr>
        </p:nvSpPr>
        <p:spPr>
          <a:xfrm>
            <a:off x="699469" y="4673599"/>
            <a:ext cx="374529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32" name="テキスト プレースホルダー 11"/>
          <p:cNvSpPr>
            <a:spLocks noGrp="1"/>
          </p:cNvSpPr>
          <p:nvPr>
            <p:ph type="body" sz="quarter" idx="24"/>
          </p:nvPr>
        </p:nvSpPr>
        <p:spPr>
          <a:xfrm>
            <a:off x="4773742" y="4664362"/>
            <a:ext cx="374529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22" name="フッター プレースホルダー 3"/>
          <p:cNvSpPr>
            <a:spLocks noGrp="1"/>
          </p:cNvSpPr>
          <p:nvPr>
            <p:ph type="ftr" sz="quarter" idx="25"/>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1811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preserve="1">
  <p:cSld name="4 Images">
    <p:spTree>
      <p:nvGrpSpPr>
        <p:cNvPr id="1" name=""/>
        <p:cNvGrpSpPr/>
        <p:nvPr/>
      </p:nvGrpSpPr>
      <p:grpSpPr>
        <a:xfrm>
          <a:off x="0" y="0"/>
          <a:ext cx="0" cy="0"/>
          <a:chOff x="0" y="0"/>
          <a:chExt cx="0" cy="0"/>
        </a:xfrm>
      </p:grpSpPr>
      <p:pic>
        <p:nvPicPr>
          <p:cNvPr id="1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228600" y="4549775"/>
            <a:ext cx="2087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5"/>
          <p:cNvSpPr>
            <a:spLocks/>
          </p:cNvSpPr>
          <p:nvPr/>
        </p:nvSpPr>
        <p:spPr bwMode="auto">
          <a:xfrm>
            <a:off x="169863" y="1909763"/>
            <a:ext cx="2089150" cy="2640012"/>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0"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23"/>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2387600" y="4549775"/>
            <a:ext cx="2087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4"/>
          <p:cNvSpPr>
            <a:spLocks/>
          </p:cNvSpPr>
          <p:nvPr/>
        </p:nvSpPr>
        <p:spPr bwMode="auto">
          <a:xfrm>
            <a:off x="2387600" y="1909763"/>
            <a:ext cx="2087563" cy="2640012"/>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4" name="図 33"/>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4618038" y="4549775"/>
            <a:ext cx="2085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34"/>
          <p:cNvSpPr>
            <a:spLocks/>
          </p:cNvSpPr>
          <p:nvPr/>
        </p:nvSpPr>
        <p:spPr bwMode="auto">
          <a:xfrm>
            <a:off x="4618038" y="1916113"/>
            <a:ext cx="2085975" cy="2640012"/>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6" name="図 37"/>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864350" y="4557713"/>
            <a:ext cx="20875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38"/>
          <p:cNvSpPr>
            <a:spLocks/>
          </p:cNvSpPr>
          <p:nvPr/>
        </p:nvSpPr>
        <p:spPr bwMode="auto">
          <a:xfrm>
            <a:off x="6864350" y="1917700"/>
            <a:ext cx="2087563" cy="26400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9" name="図プレースホルダー 8"/>
          <p:cNvSpPr>
            <a:spLocks noGrp="1"/>
          </p:cNvSpPr>
          <p:nvPr>
            <p:ph type="pic" sz="quarter" idx="16"/>
          </p:nvPr>
        </p:nvSpPr>
        <p:spPr>
          <a:xfrm>
            <a:off x="227462" y="1984567"/>
            <a:ext cx="1971644"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14" name="テキスト プレースホルダー 11"/>
          <p:cNvSpPr>
            <a:spLocks noGrp="1"/>
          </p:cNvSpPr>
          <p:nvPr>
            <p:ph type="body" sz="quarter" idx="17"/>
          </p:nvPr>
        </p:nvSpPr>
        <p:spPr>
          <a:xfrm>
            <a:off x="227462" y="4096450"/>
            <a:ext cx="1971463"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31" name="テキスト プレースホルダー 11"/>
          <p:cNvSpPr>
            <a:spLocks noGrp="1"/>
          </p:cNvSpPr>
          <p:nvPr>
            <p:ph type="body" sz="quarter" idx="23"/>
          </p:nvPr>
        </p:nvSpPr>
        <p:spPr>
          <a:xfrm>
            <a:off x="185240" y="4689389"/>
            <a:ext cx="2071929"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32" name="図プレースホルダー 8"/>
          <p:cNvSpPr>
            <a:spLocks noGrp="1"/>
          </p:cNvSpPr>
          <p:nvPr>
            <p:ph type="pic" sz="quarter" idx="24"/>
          </p:nvPr>
        </p:nvSpPr>
        <p:spPr>
          <a:xfrm>
            <a:off x="2444711" y="1984567"/>
            <a:ext cx="1971644"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3" name="テキスト プレースホルダー 11"/>
          <p:cNvSpPr>
            <a:spLocks noGrp="1"/>
          </p:cNvSpPr>
          <p:nvPr>
            <p:ph type="body" sz="quarter" idx="25"/>
          </p:nvPr>
        </p:nvSpPr>
        <p:spPr>
          <a:xfrm>
            <a:off x="2444711" y="4096450"/>
            <a:ext cx="1971463"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36" name="図プレースホルダー 8"/>
          <p:cNvSpPr>
            <a:spLocks noGrp="1"/>
          </p:cNvSpPr>
          <p:nvPr>
            <p:ph type="pic" sz="quarter" idx="26"/>
          </p:nvPr>
        </p:nvSpPr>
        <p:spPr>
          <a:xfrm>
            <a:off x="4674090" y="1990956"/>
            <a:ext cx="1971644"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37" name="テキスト プレースホルダー 11"/>
          <p:cNvSpPr>
            <a:spLocks noGrp="1"/>
          </p:cNvSpPr>
          <p:nvPr>
            <p:ph type="body" sz="quarter" idx="27"/>
          </p:nvPr>
        </p:nvSpPr>
        <p:spPr>
          <a:xfrm>
            <a:off x="4674090" y="4102839"/>
            <a:ext cx="1971463"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40" name="図プレースホルダー 8"/>
          <p:cNvSpPr>
            <a:spLocks noGrp="1"/>
          </p:cNvSpPr>
          <p:nvPr>
            <p:ph type="pic" sz="quarter" idx="28"/>
          </p:nvPr>
        </p:nvSpPr>
        <p:spPr>
          <a:xfrm>
            <a:off x="6920817" y="1992600"/>
            <a:ext cx="1971644" cy="247287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41" name="テキスト プレースホルダー 11"/>
          <p:cNvSpPr>
            <a:spLocks noGrp="1"/>
          </p:cNvSpPr>
          <p:nvPr>
            <p:ph type="body" sz="quarter" idx="29"/>
          </p:nvPr>
        </p:nvSpPr>
        <p:spPr>
          <a:xfrm>
            <a:off x="6920818" y="4104483"/>
            <a:ext cx="1971463" cy="359364"/>
          </a:xfrm>
          <a:prstGeom prst="rect">
            <a:avLst/>
          </a:prstGeom>
          <a:gradFill>
            <a:gsLst>
              <a:gs pos="0">
                <a:schemeClr val="tx2">
                  <a:lumMod val="75000"/>
                  <a:lumOff val="25000"/>
                  <a:alpha val="70000"/>
                </a:schemeClr>
              </a:gs>
              <a:gs pos="50000">
                <a:schemeClr val="bg1">
                  <a:lumMod val="25000"/>
                  <a:lumOff val="75000"/>
                  <a:alpha val="70000"/>
                </a:schemeClr>
              </a:gs>
              <a:gs pos="100000">
                <a:schemeClr val="bg1">
                  <a:lumMod val="10000"/>
                  <a:lumOff val="90000"/>
                  <a:alpha val="70000"/>
                </a:schemeClr>
              </a:gs>
            </a:gsLst>
            <a:lin ang="10800000" scaled="1"/>
          </a:gradFill>
        </p:spPr>
        <p:txBody>
          <a:bodyPr anchor="b">
            <a:normAutofit/>
          </a:bodyPr>
          <a:lstStyle>
            <a:lvl1pPr algn="ctr">
              <a:defRPr sz="1400" baseline="0">
                <a:solidFill>
                  <a:schemeClr val="tx1"/>
                </a:solidFill>
              </a:defRPr>
            </a:lvl1pPr>
          </a:lstStyle>
          <a:p>
            <a:pPr lvl="0"/>
            <a:r>
              <a:rPr lang="en-US" smtClean="0"/>
              <a:t>Click to edit Master text styles</a:t>
            </a:r>
          </a:p>
        </p:txBody>
      </p:sp>
      <p:sp>
        <p:nvSpPr>
          <p:cNvPr id="42" name="テキスト プレースホルダー 11"/>
          <p:cNvSpPr>
            <a:spLocks noGrp="1"/>
          </p:cNvSpPr>
          <p:nvPr>
            <p:ph type="body" sz="quarter" idx="30"/>
          </p:nvPr>
        </p:nvSpPr>
        <p:spPr>
          <a:xfrm>
            <a:off x="2387892" y="4689389"/>
            <a:ext cx="2071929"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43" name="テキスト プレースホルダー 11"/>
          <p:cNvSpPr>
            <a:spLocks noGrp="1"/>
          </p:cNvSpPr>
          <p:nvPr>
            <p:ph type="body" sz="quarter" idx="31"/>
          </p:nvPr>
        </p:nvSpPr>
        <p:spPr>
          <a:xfrm>
            <a:off x="4617269" y="4689389"/>
            <a:ext cx="2071929"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44" name="テキスト プレースホルダー 11"/>
          <p:cNvSpPr>
            <a:spLocks noGrp="1"/>
          </p:cNvSpPr>
          <p:nvPr>
            <p:ph type="body" sz="quarter" idx="32"/>
          </p:nvPr>
        </p:nvSpPr>
        <p:spPr>
          <a:xfrm>
            <a:off x="6863997" y="4689389"/>
            <a:ext cx="2071929" cy="139857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28" name="フッター プレースホルダー 3"/>
          <p:cNvSpPr>
            <a:spLocks noGrp="1"/>
          </p:cNvSpPr>
          <p:nvPr>
            <p:ph type="ftr" sz="quarter" idx="33"/>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1962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5" grpId="0" animBg="1"/>
      <p:bldP spid="27"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preserve="1">
  <p:cSld name="History">
    <p:spTree>
      <p:nvGrpSpPr>
        <p:cNvPr id="1" name=""/>
        <p:cNvGrpSpPr/>
        <p:nvPr/>
      </p:nvGrpSpPr>
      <p:grpSpPr>
        <a:xfrm>
          <a:off x="0" y="0"/>
          <a:ext cx="0" cy="0"/>
          <a:chOff x="0" y="0"/>
          <a:chExt cx="0" cy="0"/>
        </a:xfrm>
      </p:grpSpPr>
      <p:pic>
        <p:nvPicPr>
          <p:cNvPr id="14"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線コネクタ 16"/>
          <p:cNvCxnSpPr/>
          <p:nvPr/>
        </p:nvCxnSpPr>
        <p:spPr>
          <a:xfrm>
            <a:off x="-6350" y="4013200"/>
            <a:ext cx="1993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50"/>
          <p:cNvCxnSpPr/>
          <p:nvPr/>
        </p:nvCxnSpPr>
        <p:spPr>
          <a:xfrm>
            <a:off x="1987550" y="4013200"/>
            <a:ext cx="0" cy="1457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53"/>
          <p:cNvCxnSpPr/>
          <p:nvPr/>
        </p:nvCxnSpPr>
        <p:spPr>
          <a:xfrm>
            <a:off x="1987550" y="5470525"/>
            <a:ext cx="1690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54"/>
          <p:cNvCxnSpPr/>
          <p:nvPr/>
        </p:nvCxnSpPr>
        <p:spPr>
          <a:xfrm flipV="1">
            <a:off x="3678238" y="3097213"/>
            <a:ext cx="0" cy="2373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58"/>
          <p:cNvCxnSpPr/>
          <p:nvPr/>
        </p:nvCxnSpPr>
        <p:spPr>
          <a:xfrm>
            <a:off x="3678238" y="3097213"/>
            <a:ext cx="1692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59"/>
          <p:cNvCxnSpPr/>
          <p:nvPr/>
        </p:nvCxnSpPr>
        <p:spPr>
          <a:xfrm>
            <a:off x="5370513" y="3097213"/>
            <a:ext cx="0" cy="136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62"/>
          <p:cNvCxnSpPr/>
          <p:nvPr/>
        </p:nvCxnSpPr>
        <p:spPr>
          <a:xfrm>
            <a:off x="5370513" y="4465638"/>
            <a:ext cx="1689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63"/>
          <p:cNvCxnSpPr/>
          <p:nvPr/>
        </p:nvCxnSpPr>
        <p:spPr>
          <a:xfrm>
            <a:off x="7059613" y="2339975"/>
            <a:ext cx="0" cy="2125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66"/>
          <p:cNvCxnSpPr/>
          <p:nvPr/>
        </p:nvCxnSpPr>
        <p:spPr>
          <a:xfrm>
            <a:off x="7059613" y="2339975"/>
            <a:ext cx="20843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9" name="テキスト プレースホルダー 11"/>
          <p:cNvSpPr>
            <a:spLocks noGrp="1"/>
          </p:cNvSpPr>
          <p:nvPr>
            <p:ph type="body" sz="quarter" idx="14"/>
          </p:nvPr>
        </p:nvSpPr>
        <p:spPr>
          <a:xfrm>
            <a:off x="471691" y="4060823"/>
            <a:ext cx="1515819" cy="882705"/>
          </a:xfrm>
          <a:prstGeom prst="rect">
            <a:avLst/>
          </a:prstGeom>
        </p:spPr>
        <p:txBody>
          <a:bodyPr>
            <a:normAutofit/>
          </a:bodyPr>
          <a:lstStyle>
            <a:lvl1pPr algn="r">
              <a:defRPr sz="4800" baseline="0">
                <a:solidFill>
                  <a:schemeClr val="tx1">
                    <a:lumMod val="90000"/>
                    <a:lumOff val="10000"/>
                  </a:schemeClr>
                </a:solidFill>
              </a:defRPr>
            </a:lvl1pPr>
          </a:lstStyle>
          <a:p>
            <a:pPr lvl="0"/>
            <a:r>
              <a:rPr lang="en-US" smtClean="0"/>
              <a:t>Click to edit Master text styles</a:t>
            </a:r>
          </a:p>
        </p:txBody>
      </p:sp>
      <p:sp>
        <p:nvSpPr>
          <p:cNvPr id="11" name="テキスト プレースホルダー 11"/>
          <p:cNvSpPr>
            <a:spLocks noGrp="1"/>
          </p:cNvSpPr>
          <p:nvPr>
            <p:ph type="body" sz="quarter" idx="15"/>
          </p:nvPr>
        </p:nvSpPr>
        <p:spPr>
          <a:xfrm>
            <a:off x="543746" y="4815452"/>
            <a:ext cx="1384076" cy="1371165"/>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a:p>
            <a:pPr lvl="1"/>
            <a:r>
              <a:rPr lang="en-US" smtClean="0"/>
              <a:t>Second level</a:t>
            </a:r>
          </a:p>
        </p:txBody>
      </p:sp>
      <p:sp>
        <p:nvSpPr>
          <p:cNvPr id="76" name="テキスト プレースホルダー 11"/>
          <p:cNvSpPr>
            <a:spLocks noGrp="1"/>
          </p:cNvSpPr>
          <p:nvPr>
            <p:ph type="body" sz="quarter" idx="16"/>
          </p:nvPr>
        </p:nvSpPr>
        <p:spPr>
          <a:xfrm>
            <a:off x="2172699" y="4717729"/>
            <a:ext cx="1515819" cy="882705"/>
          </a:xfrm>
          <a:prstGeom prst="rect">
            <a:avLst/>
          </a:prstGeom>
        </p:spPr>
        <p:txBody>
          <a:bodyPr>
            <a:normAutofit/>
          </a:bodyPr>
          <a:lstStyle>
            <a:lvl1pPr algn="r">
              <a:defRPr sz="4800" baseline="0">
                <a:solidFill>
                  <a:schemeClr val="tx1">
                    <a:lumMod val="90000"/>
                    <a:lumOff val="10000"/>
                  </a:schemeClr>
                </a:solidFill>
              </a:defRPr>
            </a:lvl1pPr>
          </a:lstStyle>
          <a:p>
            <a:pPr lvl="0"/>
            <a:r>
              <a:rPr lang="en-US" smtClean="0"/>
              <a:t>Click to edit Master text styles</a:t>
            </a:r>
          </a:p>
        </p:txBody>
      </p:sp>
      <p:sp>
        <p:nvSpPr>
          <p:cNvPr id="77" name="テキスト プレースホルダー 11"/>
          <p:cNvSpPr>
            <a:spLocks noGrp="1"/>
          </p:cNvSpPr>
          <p:nvPr>
            <p:ph type="body" sz="quarter" idx="17"/>
          </p:nvPr>
        </p:nvSpPr>
        <p:spPr>
          <a:xfrm>
            <a:off x="3853196" y="3153794"/>
            <a:ext cx="1515819" cy="882705"/>
          </a:xfrm>
          <a:prstGeom prst="rect">
            <a:avLst/>
          </a:prstGeom>
        </p:spPr>
        <p:txBody>
          <a:bodyPr>
            <a:normAutofit/>
          </a:bodyPr>
          <a:lstStyle>
            <a:lvl1pPr algn="r">
              <a:defRPr sz="4800" baseline="0">
                <a:solidFill>
                  <a:schemeClr val="tx1">
                    <a:lumMod val="90000"/>
                    <a:lumOff val="10000"/>
                  </a:schemeClr>
                </a:solidFill>
              </a:defRPr>
            </a:lvl1pPr>
          </a:lstStyle>
          <a:p>
            <a:pPr lvl="0"/>
            <a:r>
              <a:rPr lang="en-US" smtClean="0"/>
              <a:t>Click to edit Master text styles</a:t>
            </a:r>
          </a:p>
        </p:txBody>
      </p:sp>
      <p:sp>
        <p:nvSpPr>
          <p:cNvPr id="78" name="テキスト プレースホルダー 11"/>
          <p:cNvSpPr>
            <a:spLocks noGrp="1"/>
          </p:cNvSpPr>
          <p:nvPr>
            <p:ph type="body" sz="quarter" idx="18"/>
          </p:nvPr>
        </p:nvSpPr>
        <p:spPr>
          <a:xfrm>
            <a:off x="5543949" y="3716831"/>
            <a:ext cx="1515819" cy="882705"/>
          </a:xfrm>
          <a:prstGeom prst="rect">
            <a:avLst/>
          </a:prstGeom>
        </p:spPr>
        <p:txBody>
          <a:bodyPr>
            <a:normAutofit/>
          </a:bodyPr>
          <a:lstStyle>
            <a:lvl1pPr algn="r">
              <a:defRPr sz="4800" baseline="0">
                <a:solidFill>
                  <a:schemeClr val="tx1">
                    <a:lumMod val="90000"/>
                    <a:lumOff val="10000"/>
                  </a:schemeClr>
                </a:solidFill>
              </a:defRPr>
            </a:lvl1pPr>
          </a:lstStyle>
          <a:p>
            <a:pPr lvl="0"/>
            <a:r>
              <a:rPr lang="en-US" smtClean="0"/>
              <a:t>Click to edit Master text styles</a:t>
            </a:r>
          </a:p>
        </p:txBody>
      </p:sp>
      <p:sp>
        <p:nvSpPr>
          <p:cNvPr id="79" name="テキスト プレースホルダー 11"/>
          <p:cNvSpPr>
            <a:spLocks noGrp="1"/>
          </p:cNvSpPr>
          <p:nvPr>
            <p:ph type="body" sz="quarter" idx="19"/>
          </p:nvPr>
        </p:nvSpPr>
        <p:spPr>
          <a:xfrm>
            <a:off x="7084483" y="2387675"/>
            <a:ext cx="1515819" cy="882705"/>
          </a:xfrm>
          <a:prstGeom prst="rect">
            <a:avLst/>
          </a:prstGeom>
        </p:spPr>
        <p:txBody>
          <a:bodyPr>
            <a:normAutofit/>
          </a:bodyPr>
          <a:lstStyle>
            <a:lvl1pPr algn="l">
              <a:defRPr sz="4800" baseline="0">
                <a:solidFill>
                  <a:srgbClr val="3A75FB"/>
                </a:solidFill>
              </a:defRPr>
            </a:lvl1pPr>
          </a:lstStyle>
          <a:p>
            <a:pPr lvl="0"/>
            <a:r>
              <a:rPr lang="en-US" smtClean="0"/>
              <a:t>Click to edit Master text styles</a:t>
            </a:r>
          </a:p>
        </p:txBody>
      </p:sp>
      <p:sp>
        <p:nvSpPr>
          <p:cNvPr id="82" name="テキスト プレースホルダー 11"/>
          <p:cNvSpPr>
            <a:spLocks noGrp="1"/>
          </p:cNvSpPr>
          <p:nvPr>
            <p:ph type="body" sz="quarter" idx="20"/>
          </p:nvPr>
        </p:nvSpPr>
        <p:spPr>
          <a:xfrm>
            <a:off x="2238575" y="3327113"/>
            <a:ext cx="1384076" cy="1371165"/>
          </a:xfrm>
          <a:prstGeom prst="rect">
            <a:avLst/>
          </a:prstGeom>
        </p:spPr>
        <p:txBody>
          <a:bodyPr anchor="b">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83" name="テキスト プレースホルダー 11"/>
          <p:cNvSpPr>
            <a:spLocks noGrp="1"/>
          </p:cNvSpPr>
          <p:nvPr>
            <p:ph type="body" sz="quarter" idx="21"/>
          </p:nvPr>
        </p:nvSpPr>
        <p:spPr>
          <a:xfrm>
            <a:off x="3907849" y="3896501"/>
            <a:ext cx="1384076" cy="1371165"/>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84" name="テキスト プレースホルダー 11"/>
          <p:cNvSpPr>
            <a:spLocks noGrp="1"/>
          </p:cNvSpPr>
          <p:nvPr>
            <p:ph type="body" sz="quarter" idx="22"/>
          </p:nvPr>
        </p:nvSpPr>
        <p:spPr>
          <a:xfrm>
            <a:off x="5613901" y="2339546"/>
            <a:ext cx="1384076" cy="1371165"/>
          </a:xfrm>
          <a:prstGeom prst="rect">
            <a:avLst/>
          </a:prstGeom>
        </p:spPr>
        <p:txBody>
          <a:bodyPr anchor="b">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85" name="テキスト プレースホルダー 11"/>
          <p:cNvSpPr>
            <a:spLocks noGrp="1"/>
          </p:cNvSpPr>
          <p:nvPr>
            <p:ph type="body" sz="quarter" idx="23"/>
          </p:nvPr>
        </p:nvSpPr>
        <p:spPr>
          <a:xfrm>
            <a:off x="7109619" y="3082075"/>
            <a:ext cx="1384076" cy="1371165"/>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27" name="フッター プレースホルダー 3"/>
          <p:cNvSpPr>
            <a:spLocks noGrp="1"/>
          </p:cNvSpPr>
          <p:nvPr>
            <p:ph type="ftr" sz="quarter" idx="24"/>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2315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75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75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par>
                          <p:cTn id="40" fill="hold">
                            <p:stCondLst>
                              <p:cond delay="4750"/>
                            </p:stCondLst>
                            <p:childTnLst>
                              <p:par>
                                <p:cTn id="41" presetID="2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25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5"/>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7"/>
            <a:ext cx="8668503" cy="787534"/>
          </a:xfrm>
        </p:spPr>
        <p:txBody>
          <a:bodyPr>
            <a:normAutofit/>
          </a:bodyPr>
          <a:lstStyle>
            <a:lvl1pPr marL="0" indent="0" algn="ctr">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253360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preserve="1">
  <p:cSld name="1 Graph - 1 Column - Vertical">
    <p:spTree>
      <p:nvGrpSpPr>
        <p:cNvPr id="1" name=""/>
        <p:cNvGrpSpPr/>
        <p:nvPr/>
      </p:nvGrpSpPr>
      <p:grpSpPr>
        <a:xfrm>
          <a:off x="0" y="0"/>
          <a:ext cx="0" cy="0"/>
          <a:chOff x="0" y="0"/>
          <a:chExt cx="0" cy="0"/>
        </a:xfrm>
      </p:grpSpPr>
      <p:pic>
        <p:nvPicPr>
          <p:cNvPr id="9"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1" name="グラフ プレースホルダー 10"/>
          <p:cNvSpPr>
            <a:spLocks noGrp="1"/>
          </p:cNvSpPr>
          <p:nvPr>
            <p:ph type="chart" sz="quarter" idx="16"/>
          </p:nvPr>
        </p:nvSpPr>
        <p:spPr>
          <a:xfrm>
            <a:off x="254021" y="1848154"/>
            <a:ext cx="4071611" cy="4121906"/>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17" name="テキスト プレースホルダー 11"/>
          <p:cNvSpPr>
            <a:spLocks noGrp="1"/>
          </p:cNvSpPr>
          <p:nvPr>
            <p:ph type="body" sz="quarter" idx="14"/>
          </p:nvPr>
        </p:nvSpPr>
        <p:spPr>
          <a:xfrm>
            <a:off x="4432237" y="1828798"/>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435161" y="2355803"/>
            <a:ext cx="4192231" cy="136863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9" name="テキスト プレースホルダー 11"/>
          <p:cNvSpPr>
            <a:spLocks noGrp="1"/>
          </p:cNvSpPr>
          <p:nvPr>
            <p:ph type="body" sz="quarter" idx="17"/>
          </p:nvPr>
        </p:nvSpPr>
        <p:spPr>
          <a:xfrm>
            <a:off x="4436247" y="3719094"/>
            <a:ext cx="4181175"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20" name="テキスト プレースホルダー 11"/>
          <p:cNvSpPr>
            <a:spLocks noGrp="1"/>
          </p:cNvSpPr>
          <p:nvPr>
            <p:ph type="body" sz="quarter" idx="18"/>
          </p:nvPr>
        </p:nvSpPr>
        <p:spPr>
          <a:xfrm>
            <a:off x="4439171" y="4246099"/>
            <a:ext cx="4192231" cy="1368639"/>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5" name="フッター プレースホルダー 3"/>
          <p:cNvSpPr>
            <a:spLocks noGrp="1"/>
          </p:cNvSpPr>
          <p:nvPr>
            <p:ph type="ftr" sz="quarter" idx="1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7856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preserve="1">
  <p:cSld name="1_1 Graph - 1 Column - Vertical">
    <p:spTree>
      <p:nvGrpSpPr>
        <p:cNvPr id="1" name=""/>
        <p:cNvGrpSpPr/>
        <p:nvPr/>
      </p:nvGrpSpPr>
      <p:grpSpPr>
        <a:xfrm>
          <a:off x="0" y="0"/>
          <a:ext cx="0" cy="0"/>
          <a:chOff x="0" y="0"/>
          <a:chExt cx="0" cy="0"/>
        </a:xfrm>
      </p:grpSpPr>
      <p:pic>
        <p:nvPicPr>
          <p:cNvPr id="9"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20"/>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331788" y="4492625"/>
            <a:ext cx="85121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3"/>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331788" y="4498975"/>
            <a:ext cx="85121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4"/>
          <p:cNvSpPr>
            <a:spLocks noChangeArrowheads="1"/>
          </p:cNvSpPr>
          <p:nvPr/>
        </p:nvSpPr>
        <p:spPr bwMode="auto">
          <a:xfrm>
            <a:off x="414338" y="1644650"/>
            <a:ext cx="8347075" cy="2935288"/>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6" name="図プレースホルダー 8"/>
          <p:cNvSpPr>
            <a:spLocks noGrp="1"/>
          </p:cNvSpPr>
          <p:nvPr>
            <p:ph type="pic" sz="quarter" idx="16"/>
          </p:nvPr>
        </p:nvSpPr>
        <p:spPr>
          <a:xfrm>
            <a:off x="457240" y="1697122"/>
            <a:ext cx="8254379" cy="281873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22" name="テキスト プレースホルダー 11"/>
          <p:cNvSpPr>
            <a:spLocks noGrp="1"/>
          </p:cNvSpPr>
          <p:nvPr>
            <p:ph type="body" sz="quarter" idx="14"/>
          </p:nvPr>
        </p:nvSpPr>
        <p:spPr>
          <a:xfrm>
            <a:off x="415123" y="4724253"/>
            <a:ext cx="4098353"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23" name="テキスト プレースホルダー 11"/>
          <p:cNvSpPr>
            <a:spLocks noGrp="1"/>
          </p:cNvSpPr>
          <p:nvPr>
            <p:ph type="body" sz="quarter" idx="15"/>
          </p:nvPr>
        </p:nvSpPr>
        <p:spPr>
          <a:xfrm>
            <a:off x="418048" y="5251258"/>
            <a:ext cx="4109191" cy="98110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24" name="テキスト プレースホルダー 11"/>
          <p:cNvSpPr>
            <a:spLocks noGrp="1"/>
          </p:cNvSpPr>
          <p:nvPr>
            <p:ph type="body" sz="quarter" idx="17"/>
          </p:nvPr>
        </p:nvSpPr>
        <p:spPr>
          <a:xfrm>
            <a:off x="4648268" y="4706875"/>
            <a:ext cx="4098353" cy="504242"/>
          </a:xfrm>
          <a:prstGeom prst="rect">
            <a:avLst/>
          </a:prstGeom>
        </p:spPr>
        <p:txBody>
          <a:bodyPr anchor="b">
            <a:normAutofit/>
          </a:bodyPr>
          <a:lstStyle>
            <a:lvl1pPr algn="l">
              <a:defRPr sz="1800" baseline="0">
                <a:solidFill>
                  <a:srgbClr val="3A75FB"/>
                </a:solidFill>
              </a:defRPr>
            </a:lvl1pPr>
          </a:lstStyle>
          <a:p>
            <a:pPr lvl="0"/>
            <a:r>
              <a:rPr lang="en-US" smtClean="0"/>
              <a:t>Click to edit Master text styles</a:t>
            </a:r>
          </a:p>
        </p:txBody>
      </p:sp>
      <p:sp>
        <p:nvSpPr>
          <p:cNvPr id="25" name="テキスト プレースホルダー 11"/>
          <p:cNvSpPr>
            <a:spLocks noGrp="1"/>
          </p:cNvSpPr>
          <p:nvPr>
            <p:ph type="body" sz="quarter" idx="18"/>
          </p:nvPr>
        </p:nvSpPr>
        <p:spPr>
          <a:xfrm>
            <a:off x="4651190" y="5233881"/>
            <a:ext cx="4109191" cy="98110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8" name="フッター プレースホルダー 3"/>
          <p:cNvSpPr>
            <a:spLocks noGrp="1"/>
          </p:cNvSpPr>
          <p:nvPr>
            <p:ph type="ftr" sz="quarter" idx="1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4763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showMasterPhAnim="0" preserve="1">
  <p:cSld name="Big Image">
    <p:spTree>
      <p:nvGrpSpPr>
        <p:cNvPr id="1" name=""/>
        <p:cNvGrpSpPr/>
        <p:nvPr/>
      </p:nvGrpSpPr>
      <p:grpSpPr>
        <a:xfrm>
          <a:off x="0" y="0"/>
          <a:ext cx="0" cy="0"/>
          <a:chOff x="0" y="0"/>
          <a:chExt cx="0" cy="0"/>
        </a:xfrm>
      </p:grpSpPr>
      <p:pic>
        <p:nvPicPr>
          <p:cNvPr id="5"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20"/>
          <p:cNvPicPr>
            <a:picLocks noChangeAspect="1"/>
          </p:cNvPicPr>
          <p:nvPr/>
        </p:nvPicPr>
        <p:blipFill>
          <a:blip r:embed="rId4">
            <a:extLst>
              <a:ext uri="{28A0092B-C50C-407E-A947-70E740481C1C}">
                <a14:useLocalDpi xmlns:a14="http://schemas.microsoft.com/office/drawing/2010/main" val="0"/>
              </a:ext>
            </a:extLst>
          </a:blip>
          <a:srcRect r="26741"/>
          <a:stretch>
            <a:fillRect/>
          </a:stretch>
        </p:blipFill>
        <p:spPr bwMode="auto">
          <a:xfrm>
            <a:off x="312738" y="4579938"/>
            <a:ext cx="85121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4"/>
          <p:cNvPicPr>
            <a:picLocks noChangeAspect="1"/>
          </p:cNvPicPr>
          <p:nvPr/>
        </p:nvPicPr>
        <p:blipFill>
          <a:blip r:embed="rId5">
            <a:extLst>
              <a:ext uri="{28A0092B-C50C-407E-A947-70E740481C1C}">
                <a14:useLocalDpi xmlns:a14="http://schemas.microsoft.com/office/drawing/2010/main" val="0"/>
              </a:ext>
            </a:extLst>
          </a:blip>
          <a:srcRect l="26741"/>
          <a:stretch>
            <a:fillRect/>
          </a:stretch>
        </p:blipFill>
        <p:spPr bwMode="auto">
          <a:xfrm>
            <a:off x="331788" y="4579938"/>
            <a:ext cx="85121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13"/>
          <p:cNvSpPr>
            <a:spLocks noChangeArrowheads="1"/>
          </p:cNvSpPr>
          <p:nvPr/>
        </p:nvSpPr>
        <p:spPr bwMode="auto">
          <a:xfrm>
            <a:off x="414338" y="211138"/>
            <a:ext cx="8347075" cy="4368800"/>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17" name="テキスト プレースホルダー 11"/>
          <p:cNvSpPr>
            <a:spLocks noGrp="1"/>
          </p:cNvSpPr>
          <p:nvPr>
            <p:ph type="body" sz="quarter" idx="14"/>
          </p:nvPr>
        </p:nvSpPr>
        <p:spPr>
          <a:xfrm>
            <a:off x="415125" y="4920232"/>
            <a:ext cx="8345257" cy="504242"/>
          </a:xfrm>
          <a:prstGeom prst="rect">
            <a:avLst/>
          </a:prstGeom>
        </p:spPr>
        <p:txBody>
          <a:bodyPr anchor="b">
            <a:normAutofit/>
          </a:bodyPr>
          <a:lstStyle>
            <a:lvl1pPr algn="ctr">
              <a:defRPr sz="1800" baseline="0">
                <a:solidFill>
                  <a:srgbClr val="3A75FB"/>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09279" y="5445167"/>
            <a:ext cx="8351279" cy="837309"/>
          </a:xfrm>
          <a:prstGeom prst="rect">
            <a:avLst/>
          </a:prstGeom>
        </p:spPr>
        <p:txBody>
          <a:bodyP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
        <p:nvSpPr>
          <p:cNvPr id="16" name="図プレースホルダー 8"/>
          <p:cNvSpPr>
            <a:spLocks noGrp="1"/>
          </p:cNvSpPr>
          <p:nvPr>
            <p:ph type="pic" sz="quarter" idx="16"/>
          </p:nvPr>
        </p:nvSpPr>
        <p:spPr>
          <a:xfrm>
            <a:off x="457240" y="275842"/>
            <a:ext cx="8254379" cy="423199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11" name="フッター プレースホルダー 3"/>
          <p:cNvSpPr>
            <a:spLocks noGrp="1"/>
          </p:cNvSpPr>
          <p:nvPr>
            <p:ph type="ftr" sz="quarter" idx="17"/>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9488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preserve="1">
  <p:cSld name="1_Big Image">
    <p:spTree>
      <p:nvGrpSpPr>
        <p:cNvPr id="1" name=""/>
        <p:cNvGrpSpPr/>
        <p:nvPr/>
      </p:nvGrpSpPr>
      <p:grpSpPr>
        <a:xfrm>
          <a:off x="0" y="0"/>
          <a:ext cx="0" cy="0"/>
          <a:chOff x="0" y="0"/>
          <a:chExt cx="0" cy="0"/>
        </a:xfrm>
      </p:grpSpPr>
      <p:pic>
        <p:nvPicPr>
          <p:cNvPr id="4"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4"/>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331788" y="4579938"/>
            <a:ext cx="85121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13"/>
          <p:cNvSpPr>
            <a:spLocks noChangeArrowheads="1"/>
          </p:cNvSpPr>
          <p:nvPr/>
        </p:nvSpPr>
        <p:spPr bwMode="auto">
          <a:xfrm>
            <a:off x="414338" y="211138"/>
            <a:ext cx="4238625" cy="4368800"/>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17" name="テキスト プレースホルダー 11"/>
          <p:cNvSpPr>
            <a:spLocks noGrp="1"/>
          </p:cNvSpPr>
          <p:nvPr>
            <p:ph type="body" sz="quarter" idx="14"/>
          </p:nvPr>
        </p:nvSpPr>
        <p:spPr>
          <a:xfrm>
            <a:off x="5185661" y="275842"/>
            <a:ext cx="3124201" cy="4126832"/>
          </a:xfrm>
          <a:prstGeom prst="rect">
            <a:avLst/>
          </a:prstGeom>
        </p:spPr>
        <p:txBody>
          <a:bodyPr anchor="b">
            <a:normAutofit/>
          </a:bodyPr>
          <a:lstStyle>
            <a:lvl1pPr algn="ctr">
              <a:defRPr sz="1800" baseline="0">
                <a:solidFill>
                  <a:srgbClr val="3A75FB"/>
                </a:solidFill>
              </a:defRPr>
            </a:lvl1pPr>
          </a:lstStyle>
          <a:p>
            <a:pPr lvl="0"/>
            <a:r>
              <a:rPr lang="en-US" smtClean="0"/>
              <a:t>Click to edit Master text styles</a:t>
            </a:r>
          </a:p>
        </p:txBody>
      </p:sp>
      <p:sp>
        <p:nvSpPr>
          <p:cNvPr id="16" name="図プレースホルダー 8"/>
          <p:cNvSpPr>
            <a:spLocks noGrp="1"/>
          </p:cNvSpPr>
          <p:nvPr>
            <p:ph type="pic" sz="quarter" idx="16"/>
          </p:nvPr>
        </p:nvSpPr>
        <p:spPr>
          <a:xfrm>
            <a:off x="457240" y="275842"/>
            <a:ext cx="4190960" cy="4231991"/>
          </a:xfrm>
          <a:prstGeom prst="rect">
            <a:avLst/>
          </a:prstGeom>
        </p:spPr>
        <p:txBody>
          <a:bodyPr rtlCol="0">
            <a:normAutofit/>
          </a:bodyPr>
          <a:lstStyle>
            <a:lvl1pPr>
              <a:defRPr sz="1000">
                <a:solidFill>
                  <a:schemeClr val="tx1">
                    <a:lumMod val="90000"/>
                    <a:lumOff val="10000"/>
                  </a:schemeClr>
                </a:solidFill>
              </a:defRPr>
            </a:lvl1pPr>
          </a:lstStyle>
          <a:p>
            <a:pPr lvl="0"/>
            <a:r>
              <a:rPr lang="en-US" noProof="0" smtClean="0"/>
              <a:t>Click icon to add picture</a:t>
            </a:r>
            <a:endParaRPr lang="en-US" noProof="0" dirty="0"/>
          </a:p>
        </p:txBody>
      </p:sp>
      <p:sp>
        <p:nvSpPr>
          <p:cNvPr id="9" name="フッター プレースホルダー 3"/>
          <p:cNvSpPr>
            <a:spLocks noGrp="1"/>
          </p:cNvSpPr>
          <p:nvPr>
            <p:ph type="ftr" sz="quarter" idx="17"/>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9382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preserve="1">
  <p:cSld name="6 Keywords">
    <p:spTree>
      <p:nvGrpSpPr>
        <p:cNvPr id="1" name=""/>
        <p:cNvGrpSpPr/>
        <p:nvPr/>
      </p:nvGrpSpPr>
      <p:grpSpPr>
        <a:xfrm>
          <a:off x="0" y="0"/>
          <a:ext cx="0" cy="0"/>
          <a:chOff x="0" y="0"/>
          <a:chExt cx="0" cy="0"/>
        </a:xfrm>
      </p:grpSpPr>
      <p:pic>
        <p:nvPicPr>
          <p:cNvPr id="11"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円/楕円 15"/>
          <p:cNvSpPr>
            <a:spLocks noChangeArrowheads="1"/>
          </p:cNvSpPr>
          <p:nvPr/>
        </p:nvSpPr>
        <p:spPr bwMode="auto">
          <a:xfrm>
            <a:off x="3617913" y="14478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9" name="テキスト ボックス 2"/>
          <p:cNvSpPr txBox="1">
            <a:spLocks noChangeArrowheads="1"/>
          </p:cNvSpPr>
          <p:nvPr/>
        </p:nvSpPr>
        <p:spPr bwMode="auto">
          <a:xfrm>
            <a:off x="3719513" y="14811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1</a:t>
            </a:r>
          </a:p>
        </p:txBody>
      </p:sp>
      <p:sp>
        <p:nvSpPr>
          <p:cNvPr id="20" name="円/楕円 25"/>
          <p:cNvSpPr>
            <a:spLocks noChangeArrowheads="1"/>
          </p:cNvSpPr>
          <p:nvPr/>
        </p:nvSpPr>
        <p:spPr bwMode="auto">
          <a:xfrm>
            <a:off x="3617913" y="20574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1" name="テキスト ボックス 26"/>
          <p:cNvSpPr txBox="1">
            <a:spLocks noChangeArrowheads="1"/>
          </p:cNvSpPr>
          <p:nvPr/>
        </p:nvSpPr>
        <p:spPr bwMode="auto">
          <a:xfrm>
            <a:off x="3719513" y="2103438"/>
            <a:ext cx="242887"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2</a:t>
            </a:r>
          </a:p>
        </p:txBody>
      </p:sp>
      <p:sp>
        <p:nvSpPr>
          <p:cNvPr id="22" name="円/楕円 27"/>
          <p:cNvSpPr>
            <a:spLocks noChangeArrowheads="1"/>
          </p:cNvSpPr>
          <p:nvPr/>
        </p:nvSpPr>
        <p:spPr bwMode="auto">
          <a:xfrm>
            <a:off x="3617913" y="29337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3" name="テキスト ボックス 28"/>
          <p:cNvSpPr txBox="1">
            <a:spLocks noChangeArrowheads="1"/>
          </p:cNvSpPr>
          <p:nvPr/>
        </p:nvSpPr>
        <p:spPr bwMode="auto">
          <a:xfrm>
            <a:off x="3719513" y="29670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3</a:t>
            </a:r>
          </a:p>
        </p:txBody>
      </p:sp>
      <p:sp>
        <p:nvSpPr>
          <p:cNvPr id="24" name="円/楕円 29"/>
          <p:cNvSpPr>
            <a:spLocks noChangeArrowheads="1"/>
          </p:cNvSpPr>
          <p:nvPr/>
        </p:nvSpPr>
        <p:spPr bwMode="auto">
          <a:xfrm>
            <a:off x="3617913" y="366553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5" name="テキスト ボックス 30"/>
          <p:cNvSpPr txBox="1">
            <a:spLocks noChangeArrowheads="1"/>
          </p:cNvSpPr>
          <p:nvPr/>
        </p:nvSpPr>
        <p:spPr bwMode="auto">
          <a:xfrm>
            <a:off x="3719513" y="3698875"/>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4</a:t>
            </a:r>
          </a:p>
        </p:txBody>
      </p:sp>
      <p:sp>
        <p:nvSpPr>
          <p:cNvPr id="26" name="円/楕円 31"/>
          <p:cNvSpPr>
            <a:spLocks noChangeArrowheads="1"/>
          </p:cNvSpPr>
          <p:nvPr/>
        </p:nvSpPr>
        <p:spPr bwMode="auto">
          <a:xfrm>
            <a:off x="3617913" y="4418013"/>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7" name="テキスト ボックス 32"/>
          <p:cNvSpPr txBox="1">
            <a:spLocks noChangeArrowheads="1"/>
          </p:cNvSpPr>
          <p:nvPr/>
        </p:nvSpPr>
        <p:spPr bwMode="auto">
          <a:xfrm>
            <a:off x="3719513" y="4451350"/>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5</a:t>
            </a:r>
          </a:p>
        </p:txBody>
      </p:sp>
      <p:sp>
        <p:nvSpPr>
          <p:cNvPr id="28" name="円/楕円 33"/>
          <p:cNvSpPr>
            <a:spLocks noChangeArrowheads="1"/>
          </p:cNvSpPr>
          <p:nvPr/>
        </p:nvSpPr>
        <p:spPr bwMode="auto">
          <a:xfrm>
            <a:off x="3617913" y="514985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9" name="テキスト ボックス 34"/>
          <p:cNvSpPr txBox="1">
            <a:spLocks noChangeArrowheads="1"/>
          </p:cNvSpPr>
          <p:nvPr/>
        </p:nvSpPr>
        <p:spPr bwMode="auto">
          <a:xfrm>
            <a:off x="3708400" y="5173663"/>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6</a:t>
            </a:r>
          </a:p>
        </p:txBody>
      </p:sp>
      <p:sp>
        <p:nvSpPr>
          <p:cNvPr id="30"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0C82D795-4437-4F6E-A801-319C408E61A9}" type="slidenum">
              <a:rPr lang="en-US" sz="3600" smtClean="0">
                <a:latin typeface="+mj-lt"/>
              </a:rPr>
              <a:pPr>
                <a:defRPr/>
              </a:pPr>
              <a:t>‹#›</a:t>
            </a:fld>
            <a:endParaRPr lang="en-US" sz="3600" dirty="0">
              <a:latin typeface="+mj-lt"/>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58788"/>
            <a:ext cx="684213" cy="6842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140361" y="1488676"/>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15" name="テキスト プレースホルダー 11"/>
          <p:cNvSpPr>
            <a:spLocks noGrp="1"/>
          </p:cNvSpPr>
          <p:nvPr>
            <p:ph type="body" sz="quarter" idx="19"/>
          </p:nvPr>
        </p:nvSpPr>
        <p:spPr>
          <a:xfrm>
            <a:off x="499647" y="2349781"/>
            <a:ext cx="2869488" cy="3128599"/>
          </a:xfrm>
          <a:prstGeom prst="rect">
            <a:avLst/>
          </a:prstGeom>
        </p:spPr>
        <p:txBody>
          <a:bodyPr anchor="ctr"/>
          <a:lstStyle>
            <a:lvl1pPr algn="l">
              <a:defRPr baseline="0">
                <a:solidFill>
                  <a:srgbClr val="3A75FB"/>
                </a:solidFill>
              </a:defRPr>
            </a:lvl1pPr>
          </a:lstStyle>
          <a:p>
            <a:pPr lvl="0"/>
            <a:r>
              <a:rPr lang="en-US" smtClean="0"/>
              <a:t>Click to edit Master text styles</a:t>
            </a:r>
          </a:p>
        </p:txBody>
      </p:sp>
      <p:sp>
        <p:nvSpPr>
          <p:cNvPr id="36" name="テキスト プレースホルダー 11"/>
          <p:cNvSpPr>
            <a:spLocks noGrp="1"/>
          </p:cNvSpPr>
          <p:nvPr>
            <p:ph type="body" sz="quarter" idx="20"/>
          </p:nvPr>
        </p:nvSpPr>
        <p:spPr>
          <a:xfrm>
            <a:off x="4140361" y="2102941"/>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7" name="テキスト プレースホルダー 11"/>
          <p:cNvSpPr>
            <a:spLocks noGrp="1"/>
          </p:cNvSpPr>
          <p:nvPr>
            <p:ph type="body" sz="quarter" idx="21"/>
          </p:nvPr>
        </p:nvSpPr>
        <p:spPr>
          <a:xfrm>
            <a:off x="4140361" y="2979860"/>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8" name="テキスト プレースホルダー 11"/>
          <p:cNvSpPr>
            <a:spLocks noGrp="1"/>
          </p:cNvSpPr>
          <p:nvPr>
            <p:ph type="body" sz="quarter" idx="22"/>
          </p:nvPr>
        </p:nvSpPr>
        <p:spPr>
          <a:xfrm>
            <a:off x="4140361" y="3707207"/>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9" name="テキスト プレースホルダー 11"/>
          <p:cNvSpPr>
            <a:spLocks noGrp="1"/>
          </p:cNvSpPr>
          <p:nvPr>
            <p:ph type="body" sz="quarter" idx="23"/>
          </p:nvPr>
        </p:nvSpPr>
        <p:spPr>
          <a:xfrm>
            <a:off x="4140361" y="4443710"/>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4140361" y="5198392"/>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2" name="フッター プレースホルダー 3"/>
          <p:cNvSpPr>
            <a:spLocks noGrp="1"/>
          </p:cNvSpPr>
          <p:nvPr>
            <p:ph type="ftr" sz="quarter" idx="25"/>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9448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par>
                          <p:cTn id="38" fill="hold">
                            <p:stCondLst>
                              <p:cond delay="2250"/>
                            </p:stCondLst>
                            <p:childTnLst>
                              <p:par>
                                <p:cTn id="39" presetID="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2750"/>
                            </p:stCondLst>
                            <p:childTnLst>
                              <p:par>
                                <p:cTn id="48" presetID="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3250"/>
                            </p:stCondLst>
                            <p:childTnLst>
                              <p:par>
                                <p:cTn id="57" presetID="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3750"/>
                            </p:stCondLst>
                            <p:childTnLst>
                              <p:par>
                                <p:cTn id="69" presetID="2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preserve="1">
  <p:cSld name="3_6 Keywords">
    <p:spTree>
      <p:nvGrpSpPr>
        <p:cNvPr id="1" name=""/>
        <p:cNvGrpSpPr/>
        <p:nvPr/>
      </p:nvGrpSpPr>
      <p:grpSpPr>
        <a:xfrm>
          <a:off x="0" y="0"/>
          <a:ext cx="0" cy="0"/>
          <a:chOff x="0" y="0"/>
          <a:chExt cx="0" cy="0"/>
        </a:xfrm>
      </p:grpSpPr>
      <p:pic>
        <p:nvPicPr>
          <p:cNvPr id="12"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円/楕円 15"/>
          <p:cNvSpPr>
            <a:spLocks noChangeArrowheads="1"/>
          </p:cNvSpPr>
          <p:nvPr/>
        </p:nvSpPr>
        <p:spPr bwMode="auto">
          <a:xfrm>
            <a:off x="3617913" y="14478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9" name="テキスト ボックス 2"/>
          <p:cNvSpPr txBox="1">
            <a:spLocks noChangeArrowheads="1"/>
          </p:cNvSpPr>
          <p:nvPr/>
        </p:nvSpPr>
        <p:spPr bwMode="auto">
          <a:xfrm>
            <a:off x="3735388" y="14811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1</a:t>
            </a:r>
          </a:p>
        </p:txBody>
      </p:sp>
      <p:sp>
        <p:nvSpPr>
          <p:cNvPr id="20" name="円/楕円 25"/>
          <p:cNvSpPr>
            <a:spLocks noChangeArrowheads="1"/>
          </p:cNvSpPr>
          <p:nvPr/>
        </p:nvSpPr>
        <p:spPr bwMode="auto">
          <a:xfrm>
            <a:off x="3617913" y="20574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1" name="テキスト ボックス 26"/>
          <p:cNvSpPr txBox="1">
            <a:spLocks noChangeArrowheads="1"/>
          </p:cNvSpPr>
          <p:nvPr/>
        </p:nvSpPr>
        <p:spPr bwMode="auto">
          <a:xfrm>
            <a:off x="3738563" y="2103438"/>
            <a:ext cx="242887"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2</a:t>
            </a:r>
          </a:p>
        </p:txBody>
      </p:sp>
      <p:sp>
        <p:nvSpPr>
          <p:cNvPr id="22" name="円/楕円 27"/>
          <p:cNvSpPr>
            <a:spLocks noChangeArrowheads="1"/>
          </p:cNvSpPr>
          <p:nvPr/>
        </p:nvSpPr>
        <p:spPr bwMode="auto">
          <a:xfrm>
            <a:off x="3617913" y="26670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3" name="テキスト ボックス 28"/>
          <p:cNvSpPr txBox="1">
            <a:spLocks noChangeArrowheads="1"/>
          </p:cNvSpPr>
          <p:nvPr/>
        </p:nvSpPr>
        <p:spPr bwMode="auto">
          <a:xfrm>
            <a:off x="3735388" y="27003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3</a:t>
            </a:r>
          </a:p>
        </p:txBody>
      </p:sp>
      <p:sp>
        <p:nvSpPr>
          <p:cNvPr id="24" name="円/楕円 29"/>
          <p:cNvSpPr>
            <a:spLocks noChangeArrowheads="1"/>
          </p:cNvSpPr>
          <p:nvPr/>
        </p:nvSpPr>
        <p:spPr bwMode="auto">
          <a:xfrm>
            <a:off x="3617913" y="32766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5" name="テキスト ボックス 30"/>
          <p:cNvSpPr txBox="1">
            <a:spLocks noChangeArrowheads="1"/>
          </p:cNvSpPr>
          <p:nvPr/>
        </p:nvSpPr>
        <p:spPr bwMode="auto">
          <a:xfrm>
            <a:off x="3735388" y="3309938"/>
            <a:ext cx="241300"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4</a:t>
            </a:r>
          </a:p>
        </p:txBody>
      </p:sp>
      <p:sp>
        <p:nvSpPr>
          <p:cNvPr id="26" name="円/楕円 31"/>
          <p:cNvSpPr>
            <a:spLocks noChangeArrowheads="1"/>
          </p:cNvSpPr>
          <p:nvPr/>
        </p:nvSpPr>
        <p:spPr bwMode="auto">
          <a:xfrm>
            <a:off x="3617913" y="38481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7" name="テキスト ボックス 32"/>
          <p:cNvSpPr txBox="1">
            <a:spLocks noChangeArrowheads="1"/>
          </p:cNvSpPr>
          <p:nvPr/>
        </p:nvSpPr>
        <p:spPr bwMode="auto">
          <a:xfrm>
            <a:off x="3735388" y="3881438"/>
            <a:ext cx="241300"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5</a:t>
            </a:r>
          </a:p>
        </p:txBody>
      </p:sp>
      <p:sp>
        <p:nvSpPr>
          <p:cNvPr id="28" name="円/楕円 33"/>
          <p:cNvSpPr>
            <a:spLocks noChangeArrowheads="1"/>
          </p:cNvSpPr>
          <p:nvPr/>
        </p:nvSpPr>
        <p:spPr bwMode="auto">
          <a:xfrm>
            <a:off x="3617913" y="4435475"/>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9" name="テキスト ボックス 34"/>
          <p:cNvSpPr txBox="1">
            <a:spLocks noChangeArrowheads="1"/>
          </p:cNvSpPr>
          <p:nvPr/>
        </p:nvSpPr>
        <p:spPr bwMode="auto">
          <a:xfrm>
            <a:off x="3727450" y="4459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6</a:t>
            </a:r>
          </a:p>
        </p:txBody>
      </p:sp>
      <p:sp>
        <p:nvSpPr>
          <p:cNvPr id="30" name="スライド番号プレースホルダー 4"/>
          <p:cNvSpPr txBox="1">
            <a:spLocks/>
          </p:cNvSpPr>
          <p:nvPr/>
        </p:nvSpPr>
        <p:spPr>
          <a:xfrm>
            <a:off x="8229600" y="417513"/>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dirty="0" smtClean="0">
                <a:latin typeface="+mj-lt"/>
              </a:rPr>
              <a:t> </a:t>
            </a:r>
            <a:fld id="{BE7B6EF1-D7D1-40B1-8C58-8E0D3EA35D2B}" type="slidenum">
              <a:rPr lang="en-US" sz="3600" smtClean="0">
                <a:latin typeface="+mj-lt"/>
              </a:rPr>
              <a:pPr>
                <a:defRPr/>
              </a:pPr>
              <a:t>‹#›</a:t>
            </a:fld>
            <a:endParaRPr lang="en-US" sz="3600" dirty="0">
              <a:latin typeface="+mj-lt"/>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58788"/>
            <a:ext cx="684213" cy="6842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円/楕円 33"/>
          <p:cNvSpPr>
            <a:spLocks noChangeArrowheads="1"/>
          </p:cNvSpPr>
          <p:nvPr/>
        </p:nvSpPr>
        <p:spPr bwMode="auto">
          <a:xfrm>
            <a:off x="3619500" y="5003800"/>
            <a:ext cx="503238"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4" name="テキスト ボックス 34"/>
          <p:cNvSpPr txBox="1">
            <a:spLocks noChangeArrowheads="1"/>
          </p:cNvSpPr>
          <p:nvPr/>
        </p:nvSpPr>
        <p:spPr bwMode="auto">
          <a:xfrm>
            <a:off x="3729038" y="5027613"/>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7</a:t>
            </a:r>
          </a:p>
        </p:txBody>
      </p:sp>
      <p:sp>
        <p:nvSpPr>
          <p:cNvPr id="35" name="円/楕円 33"/>
          <p:cNvSpPr>
            <a:spLocks noChangeArrowheads="1"/>
          </p:cNvSpPr>
          <p:nvPr/>
        </p:nvSpPr>
        <p:spPr bwMode="auto">
          <a:xfrm>
            <a:off x="3608388" y="5583238"/>
            <a:ext cx="504825"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42" name="テキスト ボックス 34"/>
          <p:cNvSpPr txBox="1">
            <a:spLocks noChangeArrowheads="1"/>
          </p:cNvSpPr>
          <p:nvPr/>
        </p:nvSpPr>
        <p:spPr bwMode="auto">
          <a:xfrm>
            <a:off x="3721100" y="5607050"/>
            <a:ext cx="29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8</a:t>
            </a: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140361" y="1488676"/>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6" name="テキスト プレースホルダー 11"/>
          <p:cNvSpPr>
            <a:spLocks noGrp="1"/>
          </p:cNvSpPr>
          <p:nvPr>
            <p:ph type="body" sz="quarter" idx="20"/>
          </p:nvPr>
        </p:nvSpPr>
        <p:spPr>
          <a:xfrm>
            <a:off x="4140361" y="2102941"/>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7" name="テキスト プレースホルダー 11"/>
          <p:cNvSpPr>
            <a:spLocks noGrp="1"/>
          </p:cNvSpPr>
          <p:nvPr>
            <p:ph type="body" sz="quarter" idx="21"/>
          </p:nvPr>
        </p:nvSpPr>
        <p:spPr>
          <a:xfrm>
            <a:off x="4140361" y="2713160"/>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8" name="テキスト プレースホルダー 11"/>
          <p:cNvSpPr>
            <a:spLocks noGrp="1"/>
          </p:cNvSpPr>
          <p:nvPr>
            <p:ph type="body" sz="quarter" idx="22"/>
          </p:nvPr>
        </p:nvSpPr>
        <p:spPr>
          <a:xfrm>
            <a:off x="4140361" y="3318270"/>
            <a:ext cx="4192231" cy="477445"/>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9" name="テキスト プレースホルダー 11"/>
          <p:cNvSpPr>
            <a:spLocks noGrp="1"/>
          </p:cNvSpPr>
          <p:nvPr>
            <p:ph type="body" sz="quarter" idx="23"/>
          </p:nvPr>
        </p:nvSpPr>
        <p:spPr>
          <a:xfrm>
            <a:off x="4140361" y="3874331"/>
            <a:ext cx="4192231" cy="54167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4140361" y="4484592"/>
            <a:ext cx="4192231" cy="49275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3" name="テキスト プレースホルダー 11"/>
          <p:cNvSpPr>
            <a:spLocks noGrp="1"/>
          </p:cNvSpPr>
          <p:nvPr>
            <p:ph type="body" sz="quarter" idx="26"/>
          </p:nvPr>
        </p:nvSpPr>
        <p:spPr>
          <a:xfrm>
            <a:off x="4141766" y="5053054"/>
            <a:ext cx="4192231" cy="49275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1" name="テキスト プレースホルダー 11"/>
          <p:cNvSpPr>
            <a:spLocks noGrp="1"/>
          </p:cNvSpPr>
          <p:nvPr>
            <p:ph type="body" sz="quarter" idx="27"/>
          </p:nvPr>
        </p:nvSpPr>
        <p:spPr>
          <a:xfrm>
            <a:off x="4133037" y="5632507"/>
            <a:ext cx="4192231" cy="492757"/>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3" name="フッター プレースホルダー 3"/>
          <p:cNvSpPr>
            <a:spLocks noGrp="1"/>
          </p:cNvSpPr>
          <p:nvPr>
            <p:ph type="ftr" sz="quarter" idx="28"/>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16093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750"/>
                            </p:stCondLst>
                            <p:childTnLst>
                              <p:par>
                                <p:cTn id="12" presetID="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par>
                          <p:cTn id="38" fill="hold">
                            <p:stCondLst>
                              <p:cond delay="2250"/>
                            </p:stCondLst>
                            <p:childTnLst>
                              <p:par>
                                <p:cTn id="39" presetID="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0-#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2750"/>
                            </p:stCondLst>
                            <p:childTnLst>
                              <p:par>
                                <p:cTn id="48" presetID="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3250"/>
                            </p:stCondLst>
                            <p:childTnLst>
                              <p:par>
                                <p:cTn id="57" presetID="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375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4250"/>
                            </p:stCondLst>
                            <p:childTnLst>
                              <p:par>
                                <p:cTn id="73" presetID="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0-#ppt_w/2"/>
                                          </p:val>
                                        </p:tav>
                                        <p:tav tm="100000">
                                          <p:val>
                                            <p:strVal val="#ppt_x"/>
                                          </p:val>
                                        </p:tav>
                                      </p:tavLst>
                                    </p:anim>
                                    <p:anim calcmode="lin" valueType="num">
                                      <p:cBhvr additive="base">
                                        <p:cTn id="76" dur="5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childTnLst>
                          </p:cTn>
                        </p:par>
                        <p:par>
                          <p:cTn id="81" fill="hold">
                            <p:stCondLst>
                              <p:cond delay="4750"/>
                            </p:stCondLst>
                            <p:childTnLst>
                              <p:par>
                                <p:cTn id="82" presetID="2" presetClass="entr" presetSubtype="8"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fill="hold"/>
                                        <p:tgtEl>
                                          <p:spTgt spid="35"/>
                                        </p:tgtEl>
                                        <p:attrNameLst>
                                          <p:attrName>ppt_x</p:attrName>
                                        </p:attrNameLst>
                                      </p:cBhvr>
                                      <p:tavLst>
                                        <p:tav tm="0">
                                          <p:val>
                                            <p:strVal val="0-#ppt_w/2"/>
                                          </p:val>
                                        </p:tav>
                                        <p:tav tm="100000">
                                          <p:val>
                                            <p:strVal val="#ppt_x"/>
                                          </p:val>
                                        </p:tav>
                                      </p:tavLst>
                                    </p:anim>
                                    <p:anim calcmode="lin" valueType="num">
                                      <p:cBhvr additive="base">
                                        <p:cTn id="85" dur="500" fill="hold"/>
                                        <p:tgtEl>
                                          <p:spTgt spid="35"/>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0-#ppt_w/2"/>
                                          </p:val>
                                        </p:tav>
                                        <p:tav tm="100000">
                                          <p:val>
                                            <p:strVal val="#ppt_x"/>
                                          </p:val>
                                        </p:tav>
                                      </p:tavLst>
                                    </p:anim>
                                    <p:anim calcmode="lin" valueType="num">
                                      <p:cBhvr additive="base">
                                        <p:cTn id="8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P spid="30" grpId="0"/>
      <p:bldP spid="32" grpId="0" animBg="1"/>
      <p:bldP spid="34" grpId="0"/>
      <p:bldP spid="35" grpId="0" animBg="1"/>
      <p:bldP spid="4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preserve="1">
  <p:cSld name="1_6 Keywords">
    <p:spTree>
      <p:nvGrpSpPr>
        <p:cNvPr id="1" name=""/>
        <p:cNvGrpSpPr/>
        <p:nvPr/>
      </p:nvGrpSpPr>
      <p:grpSpPr>
        <a:xfrm>
          <a:off x="0" y="0"/>
          <a:ext cx="0" cy="0"/>
          <a:chOff x="0" y="0"/>
          <a:chExt cx="0" cy="0"/>
        </a:xfrm>
      </p:grpSpPr>
      <p:pic>
        <p:nvPicPr>
          <p:cNvPr id="13"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楕円 15"/>
          <p:cNvSpPr>
            <a:spLocks noChangeArrowheads="1"/>
          </p:cNvSpPr>
          <p:nvPr/>
        </p:nvSpPr>
        <p:spPr bwMode="auto">
          <a:xfrm>
            <a:off x="533400" y="1919288"/>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20" name="テキスト ボックス 2"/>
          <p:cNvSpPr txBox="1">
            <a:spLocks noChangeArrowheads="1"/>
          </p:cNvSpPr>
          <p:nvPr/>
        </p:nvSpPr>
        <p:spPr bwMode="auto">
          <a:xfrm>
            <a:off x="649288" y="1919288"/>
            <a:ext cx="239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smtClean="0">
                <a:solidFill>
                  <a:srgbClr val="E5EDEA"/>
                </a:solidFill>
                <a:latin typeface="Aileron UltraLight"/>
              </a:rPr>
              <a:t>1</a:t>
            </a:r>
          </a:p>
        </p:txBody>
      </p:sp>
      <p:sp>
        <p:nvSpPr>
          <p:cNvPr id="21"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94025E92-1EE0-4384-9B06-819450C07157}" type="slidenum">
              <a:rPr lang="en-US" sz="3600" smtClean="0">
                <a:latin typeface="+mj-lt"/>
              </a:rPr>
              <a:pPr>
                <a:defRPr/>
              </a:pPr>
              <a:t>‹#›</a:t>
            </a:fld>
            <a:endParaRPr lang="en-US" sz="3600" dirty="0">
              <a:latin typeface="+mj-lt"/>
            </a:endParaRPr>
          </a:p>
        </p:txBody>
      </p:sp>
      <p:pic>
        <p:nvPicPr>
          <p:cNvPr id="22"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円/楕円 15"/>
          <p:cNvSpPr>
            <a:spLocks noChangeArrowheads="1"/>
          </p:cNvSpPr>
          <p:nvPr/>
        </p:nvSpPr>
        <p:spPr bwMode="auto">
          <a:xfrm>
            <a:off x="533400" y="5143500"/>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24" name="テキスト ボックス 2"/>
          <p:cNvSpPr txBox="1">
            <a:spLocks noChangeArrowheads="1"/>
          </p:cNvSpPr>
          <p:nvPr/>
        </p:nvSpPr>
        <p:spPr bwMode="auto">
          <a:xfrm>
            <a:off x="649288" y="5143500"/>
            <a:ext cx="239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smtClean="0">
                <a:solidFill>
                  <a:srgbClr val="E5EDEA"/>
                </a:solidFill>
                <a:latin typeface="Aileron UltraLight"/>
              </a:rPr>
              <a:t>5</a:t>
            </a:r>
          </a:p>
        </p:txBody>
      </p:sp>
      <p:sp>
        <p:nvSpPr>
          <p:cNvPr id="25" name="円/楕円 15"/>
          <p:cNvSpPr>
            <a:spLocks noChangeArrowheads="1"/>
          </p:cNvSpPr>
          <p:nvPr/>
        </p:nvSpPr>
        <p:spPr bwMode="auto">
          <a:xfrm>
            <a:off x="533400" y="4281488"/>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26" name="テキスト ボックス 2"/>
          <p:cNvSpPr txBox="1">
            <a:spLocks noChangeArrowheads="1"/>
          </p:cNvSpPr>
          <p:nvPr/>
        </p:nvSpPr>
        <p:spPr bwMode="auto">
          <a:xfrm>
            <a:off x="649288" y="4281488"/>
            <a:ext cx="239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4</a:t>
            </a:r>
          </a:p>
        </p:txBody>
      </p:sp>
      <p:sp>
        <p:nvSpPr>
          <p:cNvPr id="27" name="円/楕円 15"/>
          <p:cNvSpPr>
            <a:spLocks noChangeArrowheads="1"/>
          </p:cNvSpPr>
          <p:nvPr/>
        </p:nvSpPr>
        <p:spPr bwMode="auto">
          <a:xfrm>
            <a:off x="533400" y="3484563"/>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28" name="テキスト ボックス 2"/>
          <p:cNvSpPr txBox="1">
            <a:spLocks noChangeArrowheads="1"/>
          </p:cNvSpPr>
          <p:nvPr/>
        </p:nvSpPr>
        <p:spPr bwMode="auto">
          <a:xfrm>
            <a:off x="649288" y="3484563"/>
            <a:ext cx="239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3</a:t>
            </a:r>
          </a:p>
        </p:txBody>
      </p:sp>
      <p:sp>
        <p:nvSpPr>
          <p:cNvPr id="29" name="円/楕円 15"/>
          <p:cNvSpPr>
            <a:spLocks noChangeArrowheads="1"/>
          </p:cNvSpPr>
          <p:nvPr/>
        </p:nvSpPr>
        <p:spPr bwMode="auto">
          <a:xfrm>
            <a:off x="533400" y="2667000"/>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30" name="テキスト ボックス 2"/>
          <p:cNvSpPr txBox="1">
            <a:spLocks noChangeArrowheads="1"/>
          </p:cNvSpPr>
          <p:nvPr/>
        </p:nvSpPr>
        <p:spPr bwMode="auto">
          <a:xfrm>
            <a:off x="649288" y="2667000"/>
            <a:ext cx="239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2</a:t>
            </a:r>
          </a:p>
        </p:txBody>
      </p:sp>
      <p:sp>
        <p:nvSpPr>
          <p:cNvPr id="31" name="円/楕円 15"/>
          <p:cNvSpPr>
            <a:spLocks noChangeArrowheads="1"/>
          </p:cNvSpPr>
          <p:nvPr/>
        </p:nvSpPr>
        <p:spPr bwMode="auto">
          <a:xfrm>
            <a:off x="4811713" y="1905000"/>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32" name="テキスト ボックス 2"/>
          <p:cNvSpPr txBox="1">
            <a:spLocks noChangeArrowheads="1"/>
          </p:cNvSpPr>
          <p:nvPr/>
        </p:nvSpPr>
        <p:spPr bwMode="auto">
          <a:xfrm>
            <a:off x="4927600" y="1905000"/>
            <a:ext cx="239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smtClean="0">
                <a:solidFill>
                  <a:srgbClr val="E5EDEA"/>
                </a:solidFill>
                <a:latin typeface="Aileron UltraLight"/>
              </a:rPr>
              <a:t>6</a:t>
            </a:r>
          </a:p>
        </p:txBody>
      </p:sp>
      <p:sp>
        <p:nvSpPr>
          <p:cNvPr id="33" name="円/楕円 15"/>
          <p:cNvSpPr>
            <a:spLocks noChangeArrowheads="1"/>
          </p:cNvSpPr>
          <p:nvPr/>
        </p:nvSpPr>
        <p:spPr bwMode="auto">
          <a:xfrm>
            <a:off x="4811713" y="4471988"/>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34" name="テキスト ボックス 2"/>
          <p:cNvSpPr txBox="1">
            <a:spLocks noChangeArrowheads="1"/>
          </p:cNvSpPr>
          <p:nvPr/>
        </p:nvSpPr>
        <p:spPr bwMode="auto">
          <a:xfrm>
            <a:off x="4927600" y="4471988"/>
            <a:ext cx="239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9</a:t>
            </a:r>
          </a:p>
        </p:txBody>
      </p:sp>
      <p:sp>
        <p:nvSpPr>
          <p:cNvPr id="35" name="円/楕円 15"/>
          <p:cNvSpPr>
            <a:spLocks noChangeArrowheads="1"/>
          </p:cNvSpPr>
          <p:nvPr/>
        </p:nvSpPr>
        <p:spPr bwMode="auto">
          <a:xfrm>
            <a:off x="4811713" y="3675063"/>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36" name="テキスト ボックス 2"/>
          <p:cNvSpPr txBox="1">
            <a:spLocks noChangeArrowheads="1"/>
          </p:cNvSpPr>
          <p:nvPr/>
        </p:nvSpPr>
        <p:spPr bwMode="auto">
          <a:xfrm>
            <a:off x="4927600" y="3675063"/>
            <a:ext cx="239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8</a:t>
            </a:r>
          </a:p>
        </p:txBody>
      </p:sp>
      <p:sp>
        <p:nvSpPr>
          <p:cNvPr id="37" name="円/楕円 15"/>
          <p:cNvSpPr>
            <a:spLocks noChangeArrowheads="1"/>
          </p:cNvSpPr>
          <p:nvPr/>
        </p:nvSpPr>
        <p:spPr bwMode="auto">
          <a:xfrm>
            <a:off x="4811713" y="2857500"/>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1600" smtClean="0">
              <a:solidFill>
                <a:srgbClr val="E5EDEA"/>
              </a:solidFill>
              <a:latin typeface="Aileron UltraLight" charset="0"/>
            </a:endParaRPr>
          </a:p>
        </p:txBody>
      </p:sp>
      <p:sp>
        <p:nvSpPr>
          <p:cNvPr id="38" name="テキスト ボックス 2"/>
          <p:cNvSpPr txBox="1">
            <a:spLocks noChangeArrowheads="1"/>
          </p:cNvSpPr>
          <p:nvPr/>
        </p:nvSpPr>
        <p:spPr bwMode="auto">
          <a:xfrm>
            <a:off x="4927600" y="2857500"/>
            <a:ext cx="239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1600" dirty="0" smtClean="0">
                <a:solidFill>
                  <a:srgbClr val="E5EDEA"/>
                </a:solidFill>
                <a:latin typeface="Aileron UltraLight"/>
              </a:rPr>
              <a:t>7</a:t>
            </a: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1055453" y="1960940"/>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43" name="テキスト プレースホルダー 11"/>
          <p:cNvSpPr>
            <a:spLocks noGrp="1"/>
          </p:cNvSpPr>
          <p:nvPr>
            <p:ph type="body" sz="quarter" idx="20"/>
          </p:nvPr>
        </p:nvSpPr>
        <p:spPr>
          <a:xfrm>
            <a:off x="1055453" y="5185548"/>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46" name="テキスト プレースホルダー 11"/>
          <p:cNvSpPr>
            <a:spLocks noGrp="1"/>
          </p:cNvSpPr>
          <p:nvPr>
            <p:ph type="body" sz="quarter" idx="21"/>
          </p:nvPr>
        </p:nvSpPr>
        <p:spPr>
          <a:xfrm>
            <a:off x="1055453" y="4323133"/>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49" name="テキスト プレースホルダー 11"/>
          <p:cNvSpPr>
            <a:spLocks noGrp="1"/>
          </p:cNvSpPr>
          <p:nvPr>
            <p:ph type="body" sz="quarter" idx="22"/>
          </p:nvPr>
        </p:nvSpPr>
        <p:spPr>
          <a:xfrm>
            <a:off x="1055453" y="3525431"/>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52" name="テキスト プレースホルダー 11"/>
          <p:cNvSpPr>
            <a:spLocks noGrp="1"/>
          </p:cNvSpPr>
          <p:nvPr>
            <p:ph type="body" sz="quarter" idx="23"/>
          </p:nvPr>
        </p:nvSpPr>
        <p:spPr>
          <a:xfrm>
            <a:off x="1055453" y="2708605"/>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55" name="テキスト プレースホルダー 11"/>
          <p:cNvSpPr>
            <a:spLocks noGrp="1"/>
          </p:cNvSpPr>
          <p:nvPr>
            <p:ph type="body" sz="quarter" idx="24"/>
          </p:nvPr>
        </p:nvSpPr>
        <p:spPr>
          <a:xfrm>
            <a:off x="5334001" y="1946644"/>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61" name="テキスト プレースホルダー 11"/>
          <p:cNvSpPr>
            <a:spLocks noGrp="1"/>
          </p:cNvSpPr>
          <p:nvPr>
            <p:ph type="body" sz="quarter" idx="26"/>
          </p:nvPr>
        </p:nvSpPr>
        <p:spPr>
          <a:xfrm>
            <a:off x="5334001" y="4513585"/>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64" name="テキスト プレースホルダー 11"/>
          <p:cNvSpPr>
            <a:spLocks noGrp="1"/>
          </p:cNvSpPr>
          <p:nvPr>
            <p:ph type="body" sz="quarter" idx="27"/>
          </p:nvPr>
        </p:nvSpPr>
        <p:spPr>
          <a:xfrm>
            <a:off x="5334001" y="3715883"/>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67" name="テキスト プレースホルダー 11"/>
          <p:cNvSpPr>
            <a:spLocks noGrp="1"/>
          </p:cNvSpPr>
          <p:nvPr>
            <p:ph type="body" sz="quarter" idx="28"/>
          </p:nvPr>
        </p:nvSpPr>
        <p:spPr>
          <a:xfrm>
            <a:off x="5334001" y="2899057"/>
            <a:ext cx="3139036" cy="420109"/>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600" baseline="0">
                <a:solidFill>
                  <a:schemeClr val="bg1"/>
                </a:solidFill>
              </a:defRPr>
            </a:lvl1pPr>
          </a:lstStyle>
          <a:p>
            <a:pPr lvl="0"/>
            <a:r>
              <a:rPr lang="en-US" smtClean="0"/>
              <a:t>Click to edit Master text styles</a:t>
            </a:r>
          </a:p>
        </p:txBody>
      </p:sp>
      <p:sp>
        <p:nvSpPr>
          <p:cNvPr id="39" name="フッター プレースホルダー 3"/>
          <p:cNvSpPr>
            <a:spLocks noGrp="1"/>
          </p:cNvSpPr>
          <p:nvPr>
            <p:ph type="ftr" sz="quarter" idx="2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6816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750"/>
                                        <p:tgtEl>
                                          <p:spTgt spid="1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1750"/>
                            </p:stCondLst>
                            <p:childTnLst>
                              <p:par>
                                <p:cTn id="28" presetID="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2250"/>
                            </p:stCondLst>
                            <p:childTnLst>
                              <p:par>
                                <p:cTn id="33" presetID="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2750"/>
                            </p:stCondLst>
                            <p:childTnLst>
                              <p:par>
                                <p:cTn id="46" presetID="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325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0-#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par>
                          <p:cTn id="63" fill="hold">
                            <p:stCondLst>
                              <p:cond delay="3750"/>
                            </p:stCondLst>
                            <p:childTnLst>
                              <p:par>
                                <p:cTn id="64" presetID="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0-#ppt_w/2"/>
                                          </p:val>
                                        </p:tav>
                                        <p:tav tm="100000">
                                          <p:val>
                                            <p:strVal val="#ppt_x"/>
                                          </p:val>
                                        </p:tav>
                                      </p:tavLst>
                                    </p:anim>
                                    <p:anim calcmode="lin" valueType="num">
                                      <p:cBhvr additive="base">
                                        <p:cTn id="67" dur="500" fill="hold"/>
                                        <p:tgtEl>
                                          <p:spTgt spid="31"/>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 presetClass="entr" presetSubtype="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0-#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childTnLst>
                          </p:cTn>
                        </p:par>
                        <p:par>
                          <p:cTn id="77" fill="hold">
                            <p:stCondLst>
                              <p:cond delay="4750"/>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5250"/>
                            </p:stCondLst>
                            <p:childTnLst>
                              <p:par>
                                <p:cTn id="83" presetID="2" presetClass="entr" presetSubtype="8"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0-#ppt_w/2"/>
                                          </p:val>
                                        </p:tav>
                                        <p:tav tm="100000">
                                          <p:val>
                                            <p:strVal val="#ppt_x"/>
                                          </p:val>
                                        </p:tav>
                                      </p:tavLst>
                                    </p:anim>
                                    <p:anim calcmode="lin" valueType="num">
                                      <p:cBhvr additive="base">
                                        <p:cTn id="86" dur="500" fill="hold"/>
                                        <p:tgtEl>
                                          <p:spTgt spid="33"/>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0-#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0-#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0-#ppt_w/2"/>
                                          </p:val>
                                        </p:tav>
                                        <p:tav tm="100000">
                                          <p:val>
                                            <p:strVal val="#ppt_x"/>
                                          </p:val>
                                        </p:tav>
                                      </p:tavLst>
                                    </p:anim>
                                    <p:anim calcmode="lin" valueType="num">
                                      <p:cBhvr additive="base">
                                        <p:cTn id="9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37" grpId="0" animBg="1"/>
      <p:bldP spid="3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preserve="1">
  <p:cSld name="2_6 Keywords">
    <p:spTree>
      <p:nvGrpSpPr>
        <p:cNvPr id="1" name=""/>
        <p:cNvGrpSpPr/>
        <p:nvPr/>
      </p:nvGrpSpPr>
      <p:grpSpPr>
        <a:xfrm>
          <a:off x="0" y="0"/>
          <a:ext cx="0" cy="0"/>
          <a:chOff x="0" y="0"/>
          <a:chExt cx="0" cy="0"/>
        </a:xfrm>
      </p:grpSpPr>
      <p:pic>
        <p:nvPicPr>
          <p:cNvPr id="14"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円/楕円 15"/>
          <p:cNvSpPr>
            <a:spLocks noChangeArrowheads="1"/>
          </p:cNvSpPr>
          <p:nvPr/>
        </p:nvSpPr>
        <p:spPr bwMode="auto">
          <a:xfrm>
            <a:off x="533400" y="2209800"/>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1" name="テキスト ボックス 2"/>
          <p:cNvSpPr txBox="1">
            <a:spLocks noChangeArrowheads="1"/>
          </p:cNvSpPr>
          <p:nvPr/>
        </p:nvSpPr>
        <p:spPr bwMode="auto">
          <a:xfrm>
            <a:off x="649288" y="2209800"/>
            <a:ext cx="239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1</a:t>
            </a:r>
          </a:p>
        </p:txBody>
      </p:sp>
      <p:sp>
        <p:nvSpPr>
          <p:cNvPr id="22"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04CD0BDB-E004-4C23-9F06-E8D1A7082065}" type="slidenum">
              <a:rPr lang="en-US" sz="3600" smtClean="0">
                <a:latin typeface="+mj-lt"/>
              </a:rPr>
              <a:pPr>
                <a:defRPr/>
              </a:pPr>
              <a:t>‹#›</a:t>
            </a:fld>
            <a:endParaRPr lang="en-US" sz="3600" dirty="0">
              <a:latin typeface="+mj-lt"/>
            </a:endParaRPr>
          </a:p>
        </p:txBody>
      </p:sp>
      <p:pic>
        <p:nvPicPr>
          <p:cNvPr id="23"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円/楕円 15"/>
          <p:cNvSpPr>
            <a:spLocks noChangeArrowheads="1"/>
          </p:cNvSpPr>
          <p:nvPr/>
        </p:nvSpPr>
        <p:spPr bwMode="auto">
          <a:xfrm>
            <a:off x="533400" y="4784725"/>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5" name="テキスト ボックス 2"/>
          <p:cNvSpPr txBox="1">
            <a:spLocks noChangeArrowheads="1"/>
          </p:cNvSpPr>
          <p:nvPr/>
        </p:nvSpPr>
        <p:spPr bwMode="auto">
          <a:xfrm>
            <a:off x="649288" y="4784725"/>
            <a:ext cx="239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5</a:t>
            </a:r>
          </a:p>
        </p:txBody>
      </p:sp>
      <p:sp>
        <p:nvSpPr>
          <p:cNvPr id="26" name="円/楕円 15"/>
          <p:cNvSpPr>
            <a:spLocks noChangeArrowheads="1"/>
          </p:cNvSpPr>
          <p:nvPr/>
        </p:nvSpPr>
        <p:spPr bwMode="auto">
          <a:xfrm>
            <a:off x="533400" y="4151313"/>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7" name="テキスト ボックス 2"/>
          <p:cNvSpPr txBox="1">
            <a:spLocks noChangeArrowheads="1"/>
          </p:cNvSpPr>
          <p:nvPr/>
        </p:nvSpPr>
        <p:spPr bwMode="auto">
          <a:xfrm>
            <a:off x="649288" y="4151313"/>
            <a:ext cx="239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4</a:t>
            </a:r>
          </a:p>
        </p:txBody>
      </p:sp>
      <p:sp>
        <p:nvSpPr>
          <p:cNvPr id="28" name="円/楕円 15"/>
          <p:cNvSpPr>
            <a:spLocks noChangeArrowheads="1"/>
          </p:cNvSpPr>
          <p:nvPr/>
        </p:nvSpPr>
        <p:spPr bwMode="auto">
          <a:xfrm>
            <a:off x="533400" y="3484563"/>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9" name="テキスト ボックス 2"/>
          <p:cNvSpPr txBox="1">
            <a:spLocks noChangeArrowheads="1"/>
          </p:cNvSpPr>
          <p:nvPr/>
        </p:nvSpPr>
        <p:spPr bwMode="auto">
          <a:xfrm>
            <a:off x="649288" y="3484563"/>
            <a:ext cx="239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3</a:t>
            </a:r>
          </a:p>
        </p:txBody>
      </p:sp>
      <p:sp>
        <p:nvSpPr>
          <p:cNvPr id="30" name="円/楕円 15"/>
          <p:cNvSpPr>
            <a:spLocks noChangeArrowheads="1"/>
          </p:cNvSpPr>
          <p:nvPr/>
        </p:nvSpPr>
        <p:spPr bwMode="auto">
          <a:xfrm>
            <a:off x="533400" y="2857500"/>
            <a:ext cx="474663"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1" name="テキスト ボックス 2"/>
          <p:cNvSpPr txBox="1">
            <a:spLocks noChangeArrowheads="1"/>
          </p:cNvSpPr>
          <p:nvPr/>
        </p:nvSpPr>
        <p:spPr bwMode="auto">
          <a:xfrm>
            <a:off x="649288" y="2857500"/>
            <a:ext cx="239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2</a:t>
            </a:r>
          </a:p>
        </p:txBody>
      </p:sp>
      <p:sp>
        <p:nvSpPr>
          <p:cNvPr id="32" name="円/楕円 15"/>
          <p:cNvSpPr>
            <a:spLocks noChangeArrowheads="1"/>
          </p:cNvSpPr>
          <p:nvPr/>
        </p:nvSpPr>
        <p:spPr bwMode="auto">
          <a:xfrm>
            <a:off x="4811713" y="2195513"/>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3" name="テキスト ボックス 2"/>
          <p:cNvSpPr txBox="1">
            <a:spLocks noChangeArrowheads="1"/>
          </p:cNvSpPr>
          <p:nvPr/>
        </p:nvSpPr>
        <p:spPr bwMode="auto">
          <a:xfrm>
            <a:off x="4927600" y="2195513"/>
            <a:ext cx="239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6</a:t>
            </a:r>
          </a:p>
        </p:txBody>
      </p:sp>
      <p:sp>
        <p:nvSpPr>
          <p:cNvPr id="34" name="円/楕円 15"/>
          <p:cNvSpPr>
            <a:spLocks noChangeArrowheads="1"/>
          </p:cNvSpPr>
          <p:nvPr/>
        </p:nvSpPr>
        <p:spPr bwMode="auto">
          <a:xfrm>
            <a:off x="4811713" y="4770438"/>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5" name="円/楕円 15"/>
          <p:cNvSpPr>
            <a:spLocks noChangeArrowheads="1"/>
          </p:cNvSpPr>
          <p:nvPr/>
        </p:nvSpPr>
        <p:spPr bwMode="auto">
          <a:xfrm>
            <a:off x="4811713" y="4137025"/>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6" name="テキスト ボックス 2"/>
          <p:cNvSpPr txBox="1">
            <a:spLocks noChangeArrowheads="1"/>
          </p:cNvSpPr>
          <p:nvPr/>
        </p:nvSpPr>
        <p:spPr bwMode="auto">
          <a:xfrm>
            <a:off x="4927600" y="4137025"/>
            <a:ext cx="239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9</a:t>
            </a:r>
          </a:p>
        </p:txBody>
      </p:sp>
      <p:sp>
        <p:nvSpPr>
          <p:cNvPr id="37" name="円/楕円 15"/>
          <p:cNvSpPr>
            <a:spLocks noChangeArrowheads="1"/>
          </p:cNvSpPr>
          <p:nvPr/>
        </p:nvSpPr>
        <p:spPr bwMode="auto">
          <a:xfrm>
            <a:off x="4811713" y="3470275"/>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8" name="テキスト ボックス 2"/>
          <p:cNvSpPr txBox="1">
            <a:spLocks noChangeArrowheads="1"/>
          </p:cNvSpPr>
          <p:nvPr/>
        </p:nvSpPr>
        <p:spPr bwMode="auto">
          <a:xfrm>
            <a:off x="4927600" y="3470275"/>
            <a:ext cx="239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8</a:t>
            </a:r>
          </a:p>
        </p:txBody>
      </p:sp>
      <p:sp>
        <p:nvSpPr>
          <p:cNvPr id="39" name="円/楕円 15"/>
          <p:cNvSpPr>
            <a:spLocks noChangeArrowheads="1"/>
          </p:cNvSpPr>
          <p:nvPr/>
        </p:nvSpPr>
        <p:spPr bwMode="auto">
          <a:xfrm>
            <a:off x="4811713" y="2843213"/>
            <a:ext cx="473075" cy="495300"/>
          </a:xfrm>
          <a:prstGeom prst="ellipse">
            <a:avLst/>
          </a:prstGeom>
          <a:gradFill rotWithShape="1">
            <a:gsLst>
              <a:gs pos="0">
                <a:srgbClr val="3A75FB"/>
              </a:gs>
              <a:gs pos="42000">
                <a:srgbClr val="203864"/>
              </a:gs>
              <a:gs pos="100000">
                <a:srgbClr val="FFFFFF"/>
              </a:gs>
            </a:gsLst>
            <a:lin ang="13500000" scaled="1"/>
          </a:gra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40" name="テキスト ボックス 2"/>
          <p:cNvSpPr txBox="1">
            <a:spLocks noChangeArrowheads="1"/>
          </p:cNvSpPr>
          <p:nvPr/>
        </p:nvSpPr>
        <p:spPr bwMode="auto">
          <a:xfrm>
            <a:off x="4927600" y="2843213"/>
            <a:ext cx="239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7</a:t>
            </a:r>
          </a:p>
        </p:txBody>
      </p:sp>
      <p:sp>
        <p:nvSpPr>
          <p:cNvPr id="41" name="テキスト ボックス 2"/>
          <p:cNvSpPr txBox="1">
            <a:spLocks noChangeArrowheads="1"/>
          </p:cNvSpPr>
          <p:nvPr/>
        </p:nvSpPr>
        <p:spPr bwMode="auto">
          <a:xfrm>
            <a:off x="4724400" y="47704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smtClean="0">
                <a:solidFill>
                  <a:srgbClr val="E5EDEA"/>
                </a:solidFill>
                <a:latin typeface="Aileron UltraLight"/>
              </a:rPr>
              <a:t>10</a:t>
            </a: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1055453" y="2251453"/>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3" name="テキスト プレースホルダー 11"/>
          <p:cNvSpPr>
            <a:spLocks noGrp="1"/>
          </p:cNvSpPr>
          <p:nvPr>
            <p:ph type="body" sz="quarter" idx="20"/>
          </p:nvPr>
        </p:nvSpPr>
        <p:spPr>
          <a:xfrm>
            <a:off x="1055453" y="4826773"/>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6" name="テキスト プレースホルダー 11"/>
          <p:cNvSpPr>
            <a:spLocks noGrp="1"/>
          </p:cNvSpPr>
          <p:nvPr>
            <p:ph type="body" sz="quarter" idx="21"/>
          </p:nvPr>
        </p:nvSpPr>
        <p:spPr>
          <a:xfrm>
            <a:off x="1055453" y="4192958"/>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9" name="テキスト プレースホルダー 11"/>
          <p:cNvSpPr>
            <a:spLocks noGrp="1"/>
          </p:cNvSpPr>
          <p:nvPr>
            <p:ph type="body" sz="quarter" idx="22"/>
          </p:nvPr>
        </p:nvSpPr>
        <p:spPr>
          <a:xfrm>
            <a:off x="1055453" y="3525431"/>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52" name="テキスト プレースホルダー 11"/>
          <p:cNvSpPr>
            <a:spLocks noGrp="1"/>
          </p:cNvSpPr>
          <p:nvPr>
            <p:ph type="body" sz="quarter" idx="23"/>
          </p:nvPr>
        </p:nvSpPr>
        <p:spPr>
          <a:xfrm>
            <a:off x="1055453" y="2899105"/>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55" name="テキスト プレースホルダー 11"/>
          <p:cNvSpPr>
            <a:spLocks noGrp="1"/>
          </p:cNvSpPr>
          <p:nvPr>
            <p:ph type="body" sz="quarter" idx="24"/>
          </p:nvPr>
        </p:nvSpPr>
        <p:spPr>
          <a:xfrm>
            <a:off x="5334001" y="2237157"/>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58" name="テキスト プレースホルダー 11"/>
          <p:cNvSpPr>
            <a:spLocks noGrp="1"/>
          </p:cNvSpPr>
          <p:nvPr>
            <p:ph type="body" sz="quarter" idx="25"/>
          </p:nvPr>
        </p:nvSpPr>
        <p:spPr>
          <a:xfrm>
            <a:off x="5334001" y="4812477"/>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61" name="テキスト プレースホルダー 11"/>
          <p:cNvSpPr>
            <a:spLocks noGrp="1"/>
          </p:cNvSpPr>
          <p:nvPr>
            <p:ph type="body" sz="quarter" idx="26"/>
          </p:nvPr>
        </p:nvSpPr>
        <p:spPr>
          <a:xfrm>
            <a:off x="5334001" y="4178662"/>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64" name="テキスト プレースホルダー 11"/>
          <p:cNvSpPr>
            <a:spLocks noGrp="1"/>
          </p:cNvSpPr>
          <p:nvPr>
            <p:ph type="body" sz="quarter" idx="27"/>
          </p:nvPr>
        </p:nvSpPr>
        <p:spPr>
          <a:xfrm>
            <a:off x="5334001" y="3511135"/>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67" name="テキスト プレースホルダー 11"/>
          <p:cNvSpPr>
            <a:spLocks noGrp="1"/>
          </p:cNvSpPr>
          <p:nvPr>
            <p:ph type="body" sz="quarter" idx="28"/>
          </p:nvPr>
        </p:nvSpPr>
        <p:spPr>
          <a:xfrm>
            <a:off x="5334001" y="2884809"/>
            <a:ext cx="3139036" cy="420109"/>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2708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p:stCondLst>
                              <p:cond delay="1750"/>
                            </p:stCondLst>
                            <p:childTnLst>
                              <p:par>
                                <p:cTn id="28" presetID="2" presetClass="entr" presetSubtype="8"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2250"/>
                            </p:stCondLst>
                            <p:childTnLst>
                              <p:par>
                                <p:cTn id="37" presetID="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0-#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275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250"/>
                            </p:stCondLst>
                            <p:childTnLst>
                              <p:par>
                                <p:cTn id="55" presetID="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3750"/>
                            </p:stCondLst>
                            <p:childTnLst>
                              <p:par>
                                <p:cTn id="64" presetID="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0-#ppt_w/2"/>
                                          </p:val>
                                        </p:tav>
                                        <p:tav tm="100000">
                                          <p:val>
                                            <p:strVal val="#ppt_x"/>
                                          </p:val>
                                        </p:tav>
                                      </p:tavLst>
                                    </p:anim>
                                    <p:anim calcmode="lin" valueType="num">
                                      <p:cBhvr additive="base">
                                        <p:cTn id="67" dur="500" fill="hold"/>
                                        <p:tgtEl>
                                          <p:spTgt spid="3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0-#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par>
                          <p:cTn id="77" fill="hold">
                            <p:stCondLst>
                              <p:cond delay="4750"/>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0-#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52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0-#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0-#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8"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fill="hold"/>
                                        <p:tgtEl>
                                          <p:spTgt spid="39"/>
                                        </p:tgtEl>
                                        <p:attrNameLst>
                                          <p:attrName>ppt_x</p:attrName>
                                        </p:attrNameLst>
                                      </p:cBhvr>
                                      <p:tavLst>
                                        <p:tav tm="0">
                                          <p:val>
                                            <p:strVal val="0-#ppt_w/2"/>
                                          </p:val>
                                        </p:tav>
                                        <p:tav tm="100000">
                                          <p:val>
                                            <p:strVal val="#ppt_x"/>
                                          </p:val>
                                        </p:tav>
                                      </p:tavLst>
                                    </p:anim>
                                    <p:anim calcmode="lin" valueType="num">
                                      <p:cBhvr additive="base">
                                        <p:cTn id="99" dur="500" fill="hold"/>
                                        <p:tgtEl>
                                          <p:spTgt spid="39"/>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fill="hold"/>
                                        <p:tgtEl>
                                          <p:spTgt spid="40"/>
                                        </p:tgtEl>
                                        <p:attrNameLst>
                                          <p:attrName>ppt_x</p:attrName>
                                        </p:attrNameLst>
                                      </p:cBhvr>
                                      <p:tavLst>
                                        <p:tav tm="0">
                                          <p:val>
                                            <p:strVal val="0-#ppt_w/2"/>
                                          </p:val>
                                        </p:tav>
                                        <p:tav tm="100000">
                                          <p:val>
                                            <p:strVal val="#ppt_x"/>
                                          </p:val>
                                        </p:tav>
                                      </p:tavLst>
                                    </p:anim>
                                    <p:anim calcmode="lin" valueType="num">
                                      <p:cBhvr additive="base">
                                        <p:cTn id="103" dur="500" fill="hold"/>
                                        <p:tgtEl>
                                          <p:spTgt spid="40"/>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fill="hold"/>
                                        <p:tgtEl>
                                          <p:spTgt spid="41"/>
                                        </p:tgtEl>
                                        <p:attrNameLst>
                                          <p:attrName>ppt_x</p:attrName>
                                        </p:attrNameLst>
                                      </p:cBhvr>
                                      <p:tavLst>
                                        <p:tav tm="0">
                                          <p:val>
                                            <p:strVal val="0-#ppt_w/2"/>
                                          </p:val>
                                        </p:tav>
                                        <p:tav tm="100000">
                                          <p:val>
                                            <p:strVal val="#ppt_x"/>
                                          </p:val>
                                        </p:tav>
                                      </p:tavLst>
                                    </p:anim>
                                    <p:anim calcmode="lin" valueType="num">
                                      <p:cBhvr additive="base">
                                        <p:cTn id="10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4" grpId="0" animBg="1"/>
      <p:bldP spid="25" grpId="0"/>
      <p:bldP spid="26" grpId="0" animBg="1"/>
      <p:bldP spid="27" grpId="0"/>
      <p:bldP spid="28" grpId="0" animBg="1"/>
      <p:bldP spid="29" grpId="0"/>
      <p:bldP spid="30" grpId="0" animBg="1"/>
      <p:bldP spid="31" grpId="0"/>
      <p:bldP spid="32" grpId="0" animBg="1"/>
      <p:bldP spid="33" grpId="0"/>
      <p:bldP spid="34" grpId="0" animBg="1"/>
      <p:bldP spid="35" grpId="0" animBg="1"/>
      <p:bldP spid="36" grpId="0"/>
      <p:bldP spid="37" grpId="0" animBg="1"/>
      <p:bldP spid="38" grpId="0"/>
      <p:bldP spid="39" grpId="0" animBg="1"/>
      <p:bldP spid="40" grpId="0"/>
      <p:bldP spid="41"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preserve="1">
  <p:cSld name="1_1 Column - Vertical">
    <p:spTree>
      <p:nvGrpSpPr>
        <p:cNvPr id="1" name=""/>
        <p:cNvGrpSpPr/>
        <p:nvPr/>
      </p:nvGrpSpPr>
      <p:grpSpPr>
        <a:xfrm>
          <a:off x="0" y="0"/>
          <a:ext cx="0" cy="0"/>
          <a:chOff x="0" y="0"/>
          <a:chExt cx="0" cy="0"/>
        </a:xfrm>
      </p:grpSpPr>
      <p:pic>
        <p:nvPicPr>
          <p:cNvPr id="14"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3"/>
          <p:cNvSpPr>
            <a:spLocks/>
          </p:cNvSpPr>
          <p:nvPr/>
        </p:nvSpPr>
        <p:spPr bwMode="auto">
          <a:xfrm>
            <a:off x="2192338" y="2100263"/>
            <a:ext cx="2201862" cy="1012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9" name="図 16"/>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1795463" y="3113088"/>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1795463" y="4405313"/>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2"/>
          <p:cNvSpPr>
            <a:spLocks/>
          </p:cNvSpPr>
          <p:nvPr/>
        </p:nvSpPr>
        <p:spPr bwMode="auto">
          <a:xfrm flipH="1">
            <a:off x="4792663" y="3394075"/>
            <a:ext cx="2200275" cy="1011238"/>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2" name="図 23"/>
          <p:cNvPicPr>
            <a:picLocks noChangeAspect="1"/>
          </p:cNvPicPr>
          <p:nvPr/>
        </p:nvPicPr>
        <p:blipFill>
          <a:blip r:embed="rId7">
            <a:extLst>
              <a:ext uri="{28A0092B-C50C-407E-A947-70E740481C1C}">
                <a14:useLocalDpi xmlns:a14="http://schemas.microsoft.com/office/drawing/2010/main" val="0"/>
              </a:ext>
            </a:extLst>
          </a:blip>
          <a:srcRect r="26741"/>
          <a:stretch>
            <a:fillRect/>
          </a:stretch>
        </p:blipFill>
        <p:spPr bwMode="auto">
          <a:xfrm>
            <a:off x="4792663" y="4402138"/>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4"/>
          <p:cNvSpPr>
            <a:spLocks/>
          </p:cNvSpPr>
          <p:nvPr/>
        </p:nvSpPr>
        <p:spPr bwMode="auto">
          <a:xfrm flipH="1">
            <a:off x="4792663" y="2100263"/>
            <a:ext cx="2200275" cy="1012825"/>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4" name="図 25"/>
          <p:cNvPicPr>
            <a:picLocks noChangeAspect="1"/>
          </p:cNvPicPr>
          <p:nvPr/>
        </p:nvPicPr>
        <p:blipFill>
          <a:blip r:embed="rId7">
            <a:extLst>
              <a:ext uri="{28A0092B-C50C-407E-A947-70E740481C1C}">
                <a14:useLocalDpi xmlns:a14="http://schemas.microsoft.com/office/drawing/2010/main" val="0"/>
              </a:ext>
            </a:extLst>
          </a:blip>
          <a:srcRect r="26741"/>
          <a:stretch>
            <a:fillRect/>
          </a:stretch>
        </p:blipFill>
        <p:spPr bwMode="auto">
          <a:xfrm>
            <a:off x="4792663" y="3108325"/>
            <a:ext cx="25987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6"/>
          <p:cNvSpPr>
            <a:spLocks/>
          </p:cNvSpPr>
          <p:nvPr/>
        </p:nvSpPr>
        <p:spPr bwMode="auto">
          <a:xfrm>
            <a:off x="2192338" y="3394075"/>
            <a:ext cx="2201862" cy="1011238"/>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28" name="テキスト プレースホルダー 11"/>
          <p:cNvSpPr>
            <a:spLocks noGrp="1"/>
          </p:cNvSpPr>
          <p:nvPr>
            <p:ph type="body" sz="quarter" idx="15"/>
          </p:nvPr>
        </p:nvSpPr>
        <p:spPr>
          <a:xfrm>
            <a:off x="2225221" y="2377792"/>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29" name="テキスト プレースホルダー 11"/>
          <p:cNvSpPr>
            <a:spLocks noGrp="1"/>
          </p:cNvSpPr>
          <p:nvPr>
            <p:ph type="body" sz="quarter" idx="16"/>
          </p:nvPr>
        </p:nvSpPr>
        <p:spPr>
          <a:xfrm>
            <a:off x="2225173" y="3670670"/>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30" name="テキスト プレースホルダー 11"/>
          <p:cNvSpPr>
            <a:spLocks noGrp="1"/>
          </p:cNvSpPr>
          <p:nvPr>
            <p:ph type="body" sz="quarter" idx="17"/>
          </p:nvPr>
        </p:nvSpPr>
        <p:spPr>
          <a:xfrm>
            <a:off x="4847978" y="2377792"/>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31" name="テキスト プレースホルダー 11"/>
          <p:cNvSpPr>
            <a:spLocks noGrp="1"/>
          </p:cNvSpPr>
          <p:nvPr>
            <p:ph type="body" sz="quarter" idx="18"/>
          </p:nvPr>
        </p:nvSpPr>
        <p:spPr>
          <a:xfrm>
            <a:off x="4847978" y="3670670"/>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32" name="テキスト プレースホルダー 11"/>
          <p:cNvSpPr>
            <a:spLocks noGrp="1"/>
          </p:cNvSpPr>
          <p:nvPr>
            <p:ph type="body" sz="quarter" idx="19"/>
          </p:nvPr>
        </p:nvSpPr>
        <p:spPr>
          <a:xfrm>
            <a:off x="291668" y="2100629"/>
            <a:ext cx="1832865" cy="1008195"/>
          </a:xfrm>
          <a:prstGeom prst="rect">
            <a:avLst/>
          </a:prstGeom>
        </p:spPr>
        <p:txBody>
          <a:bodyPr anchor="ctr">
            <a:normAutofit/>
          </a:bodyPr>
          <a:lstStyle>
            <a:lvl1pPr marL="0" marR="0" indent="0" algn="r"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3" name="テキスト プレースホルダー 11"/>
          <p:cNvSpPr>
            <a:spLocks noGrp="1"/>
          </p:cNvSpPr>
          <p:nvPr>
            <p:ph type="body" sz="quarter" idx="20"/>
          </p:nvPr>
        </p:nvSpPr>
        <p:spPr>
          <a:xfrm>
            <a:off x="289662" y="3389531"/>
            <a:ext cx="1832865" cy="1008195"/>
          </a:xfrm>
          <a:prstGeom prst="rect">
            <a:avLst/>
          </a:prstGeom>
        </p:spPr>
        <p:txBody>
          <a:bodyPr anchor="ctr">
            <a:normAutofit/>
          </a:bodyPr>
          <a:lstStyle>
            <a:lvl1pPr marL="0" marR="0" indent="0" algn="r"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4" name="テキスト プレースホルダー 11"/>
          <p:cNvSpPr>
            <a:spLocks noGrp="1"/>
          </p:cNvSpPr>
          <p:nvPr>
            <p:ph type="body" sz="quarter" idx="21"/>
          </p:nvPr>
        </p:nvSpPr>
        <p:spPr>
          <a:xfrm>
            <a:off x="7058012" y="2100629"/>
            <a:ext cx="1832865" cy="1008195"/>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5" name="テキスト プレースホルダー 11"/>
          <p:cNvSpPr>
            <a:spLocks noGrp="1"/>
          </p:cNvSpPr>
          <p:nvPr>
            <p:ph type="body" sz="quarter" idx="22"/>
          </p:nvPr>
        </p:nvSpPr>
        <p:spPr>
          <a:xfrm>
            <a:off x="7056005" y="3389531"/>
            <a:ext cx="1832865" cy="1008195"/>
          </a:xfrm>
          <a:prstGeom prst="rect">
            <a:avLst/>
          </a:prstGeom>
        </p:spPr>
        <p:txBody>
          <a:bodyPr anchor="ct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6" name="テキスト プレースホルダー 11"/>
          <p:cNvSpPr>
            <a:spLocks noGrp="1"/>
          </p:cNvSpPr>
          <p:nvPr>
            <p:ph type="body" sz="quarter" idx="14"/>
          </p:nvPr>
        </p:nvSpPr>
        <p:spPr>
          <a:xfrm>
            <a:off x="415125" y="4807936"/>
            <a:ext cx="8345257" cy="504242"/>
          </a:xfrm>
          <a:prstGeom prst="rect">
            <a:avLst/>
          </a:prstGeom>
        </p:spPr>
        <p:txBody>
          <a:bodyPr anchor="b">
            <a:normAutofit/>
          </a:bodyPr>
          <a:lstStyle>
            <a:lvl1pPr algn="ctr">
              <a:defRPr sz="1800" baseline="0">
                <a:solidFill>
                  <a:srgbClr val="3A75FB"/>
                </a:solidFill>
              </a:defRPr>
            </a:lvl1pPr>
          </a:lstStyle>
          <a:p>
            <a:pPr lvl="0"/>
            <a:r>
              <a:rPr lang="en-US" smtClean="0"/>
              <a:t>Click to edit Master text styles</a:t>
            </a:r>
          </a:p>
        </p:txBody>
      </p:sp>
      <p:sp>
        <p:nvSpPr>
          <p:cNvPr id="37" name="テキスト プレースホルダー 11"/>
          <p:cNvSpPr>
            <a:spLocks noGrp="1"/>
          </p:cNvSpPr>
          <p:nvPr>
            <p:ph type="body" sz="quarter" idx="23"/>
          </p:nvPr>
        </p:nvSpPr>
        <p:spPr>
          <a:xfrm>
            <a:off x="409279" y="5332871"/>
            <a:ext cx="8351279" cy="837309"/>
          </a:xfrm>
          <a:prstGeom prst="rect">
            <a:avLst/>
          </a:prstGeom>
        </p:spPr>
        <p:txBody>
          <a:bodyP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235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2750"/>
                            </p:stCondLst>
                            <p:childTnLst>
                              <p:par>
                                <p:cTn id="40" presetID="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P spid="25"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preserve="1">
  <p:cSld name="3 Steps">
    <p:spTree>
      <p:nvGrpSpPr>
        <p:cNvPr id="1" name=""/>
        <p:cNvGrpSpPr/>
        <p:nvPr/>
      </p:nvGrpSpPr>
      <p:grpSpPr>
        <a:xfrm>
          <a:off x="0" y="0"/>
          <a:ext cx="0" cy="0"/>
          <a:chOff x="0" y="0"/>
          <a:chExt cx="0" cy="0"/>
        </a:xfrm>
      </p:grpSpPr>
      <p:pic>
        <p:nvPicPr>
          <p:cNvPr id="11"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
          <p:cNvSpPr txBox="1">
            <a:spLocks noChangeArrowheads="1"/>
          </p:cNvSpPr>
          <p:nvPr/>
        </p:nvSpPr>
        <p:spPr bwMode="auto">
          <a:xfrm>
            <a:off x="88900" y="1477963"/>
            <a:ext cx="8985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defRPr/>
            </a:pPr>
            <a:r>
              <a:rPr lang="en-US" altLang="en-US" sz="10000" smtClean="0">
                <a:solidFill>
                  <a:srgbClr val="7FA498"/>
                </a:solidFill>
                <a:latin typeface="Aileron UltraLight"/>
              </a:rPr>
              <a:t>1</a:t>
            </a:r>
          </a:p>
        </p:txBody>
      </p:sp>
      <p:sp>
        <p:nvSpPr>
          <p:cNvPr id="14" name="テキスト ボックス 37"/>
          <p:cNvSpPr txBox="1">
            <a:spLocks noChangeArrowheads="1"/>
          </p:cNvSpPr>
          <p:nvPr/>
        </p:nvSpPr>
        <p:spPr bwMode="auto">
          <a:xfrm>
            <a:off x="2970213" y="1484313"/>
            <a:ext cx="896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defRPr/>
            </a:pPr>
            <a:r>
              <a:rPr lang="en-US" altLang="en-US" sz="10000" smtClean="0">
                <a:solidFill>
                  <a:srgbClr val="7FA498"/>
                </a:solidFill>
                <a:latin typeface="Aileron UltraLight"/>
              </a:rPr>
              <a:t>2</a:t>
            </a:r>
          </a:p>
        </p:txBody>
      </p:sp>
      <p:sp>
        <p:nvSpPr>
          <p:cNvPr id="15" name="テキスト ボックス 38"/>
          <p:cNvSpPr txBox="1">
            <a:spLocks noChangeArrowheads="1"/>
          </p:cNvSpPr>
          <p:nvPr/>
        </p:nvSpPr>
        <p:spPr bwMode="auto">
          <a:xfrm>
            <a:off x="5954713" y="1579563"/>
            <a:ext cx="896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defRPr/>
            </a:pPr>
            <a:r>
              <a:rPr lang="en-US" altLang="en-US" sz="10000" smtClean="0">
                <a:solidFill>
                  <a:srgbClr val="7FA498"/>
                </a:solidFill>
                <a:latin typeface="Aileron UltraLight"/>
              </a:rPr>
              <a:t>3</a:t>
            </a:r>
          </a:p>
        </p:txBody>
      </p:sp>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3"/>
          <p:cNvSpPr>
            <a:spLocks/>
          </p:cNvSpPr>
          <p:nvPr/>
        </p:nvSpPr>
        <p:spPr bwMode="auto">
          <a:xfrm>
            <a:off x="468313" y="2438400"/>
            <a:ext cx="2200275" cy="1012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19" name="図 16"/>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69850" y="3451225"/>
            <a:ext cx="25987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2952750" y="3451225"/>
            <a:ext cx="25987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2"/>
          <p:cNvSpPr>
            <a:spLocks/>
          </p:cNvSpPr>
          <p:nvPr/>
        </p:nvSpPr>
        <p:spPr bwMode="auto">
          <a:xfrm>
            <a:off x="6516688" y="2438400"/>
            <a:ext cx="2200275" cy="1012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2" name="図 23"/>
          <p:cNvPicPr>
            <a:picLocks noChangeAspect="1"/>
          </p:cNvPicPr>
          <p:nvPr/>
        </p:nvPicPr>
        <p:blipFill>
          <a:blip r:embed="rId6">
            <a:extLst>
              <a:ext uri="{28A0092B-C50C-407E-A947-70E740481C1C}">
                <a14:useLocalDpi xmlns:a14="http://schemas.microsoft.com/office/drawing/2010/main" val="0"/>
              </a:ext>
            </a:extLst>
          </a:blip>
          <a:srcRect l="26741"/>
          <a:stretch>
            <a:fillRect/>
          </a:stretch>
        </p:blipFill>
        <p:spPr bwMode="auto">
          <a:xfrm>
            <a:off x="5967413" y="3451225"/>
            <a:ext cx="26003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6"/>
          <p:cNvSpPr>
            <a:spLocks/>
          </p:cNvSpPr>
          <p:nvPr/>
        </p:nvSpPr>
        <p:spPr bwMode="auto">
          <a:xfrm>
            <a:off x="3490913" y="2438400"/>
            <a:ext cx="2198687" cy="1012825"/>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28" name="テキスト プレースホルダー 11"/>
          <p:cNvSpPr>
            <a:spLocks noGrp="1"/>
          </p:cNvSpPr>
          <p:nvPr>
            <p:ph type="body" sz="quarter" idx="15"/>
          </p:nvPr>
        </p:nvSpPr>
        <p:spPr>
          <a:xfrm>
            <a:off x="500181" y="2715569"/>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29" name="テキスト プレースホルダー 11"/>
          <p:cNvSpPr>
            <a:spLocks noGrp="1"/>
          </p:cNvSpPr>
          <p:nvPr>
            <p:ph type="body" sz="quarter" idx="16"/>
          </p:nvPr>
        </p:nvSpPr>
        <p:spPr>
          <a:xfrm>
            <a:off x="3521857" y="2715569"/>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31" name="テキスト プレースホルダー 11"/>
          <p:cNvSpPr>
            <a:spLocks noGrp="1"/>
          </p:cNvSpPr>
          <p:nvPr>
            <p:ph type="body" sz="quarter" idx="18"/>
          </p:nvPr>
        </p:nvSpPr>
        <p:spPr>
          <a:xfrm>
            <a:off x="6571926" y="2715569"/>
            <a:ext cx="2089249"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2000" baseline="0">
                <a:solidFill>
                  <a:schemeClr val="bg1">
                    <a:lumMod val="10000"/>
                    <a:lumOff val="90000"/>
                  </a:schemeClr>
                </a:solidFill>
                <a:latin typeface="+mj-lt"/>
              </a:defRPr>
            </a:lvl1pPr>
          </a:lstStyle>
          <a:p>
            <a:pPr lvl="0"/>
            <a:r>
              <a:rPr lang="en-US" smtClean="0"/>
              <a:t>Click to edit Master text styles</a:t>
            </a:r>
          </a:p>
        </p:txBody>
      </p:sp>
      <p:sp>
        <p:nvSpPr>
          <p:cNvPr id="32" name="テキスト プレースホルダー 11"/>
          <p:cNvSpPr>
            <a:spLocks noGrp="1"/>
          </p:cNvSpPr>
          <p:nvPr>
            <p:ph type="body" sz="quarter" idx="19"/>
          </p:nvPr>
        </p:nvSpPr>
        <p:spPr>
          <a:xfrm>
            <a:off x="452422" y="3509881"/>
            <a:ext cx="2201124" cy="2297903"/>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3" name="テキスト プレースホルダー 11"/>
          <p:cNvSpPr>
            <a:spLocks noGrp="1"/>
          </p:cNvSpPr>
          <p:nvPr>
            <p:ph type="body" sz="quarter" idx="20"/>
          </p:nvPr>
        </p:nvSpPr>
        <p:spPr>
          <a:xfrm>
            <a:off x="3474147" y="3515232"/>
            <a:ext cx="2201124" cy="2297903"/>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5" name="テキスト プレースホルダー 11"/>
          <p:cNvSpPr>
            <a:spLocks noGrp="1"/>
          </p:cNvSpPr>
          <p:nvPr>
            <p:ph type="body" sz="quarter" idx="22"/>
          </p:nvPr>
        </p:nvSpPr>
        <p:spPr>
          <a:xfrm>
            <a:off x="6515989" y="3515232"/>
            <a:ext cx="2201124" cy="2297903"/>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24" name="フッター プレースホルダー 3"/>
          <p:cNvSpPr>
            <a:spLocks noGrp="1"/>
          </p:cNvSpPr>
          <p:nvPr>
            <p:ph type="ftr" sz="quarter" idx="23"/>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0985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225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275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P spid="21" grpId="0" animBg="1"/>
      <p:bldP spid="2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105044" y="5156069"/>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24967" y="6032026"/>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055488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showMasterPhAnim="0" preserve="1">
  <p:cSld name="6 Items">
    <p:spTree>
      <p:nvGrpSpPr>
        <p:cNvPr id="1" name=""/>
        <p:cNvGrpSpPr/>
        <p:nvPr/>
      </p:nvGrpSpPr>
      <p:grpSpPr>
        <a:xfrm>
          <a:off x="0" y="0"/>
          <a:ext cx="0" cy="0"/>
          <a:chOff x="0" y="0"/>
          <a:chExt cx="0" cy="0"/>
        </a:xfrm>
      </p:grpSpPr>
      <p:pic>
        <p:nvPicPr>
          <p:cNvPr id="1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13"/>
          <p:cNvSpPr>
            <a:spLocks/>
          </p:cNvSpPr>
          <p:nvPr/>
        </p:nvSpPr>
        <p:spPr bwMode="auto">
          <a:xfrm>
            <a:off x="468313" y="1771650"/>
            <a:ext cx="2200275" cy="504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2" name="図 16"/>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69850" y="2276475"/>
            <a:ext cx="25987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1"/>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3084513" y="2276475"/>
            <a:ext cx="26003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2"/>
          <p:cNvSpPr>
            <a:spLocks/>
          </p:cNvSpPr>
          <p:nvPr/>
        </p:nvSpPr>
        <p:spPr bwMode="auto">
          <a:xfrm>
            <a:off x="6516688" y="1771650"/>
            <a:ext cx="2200275" cy="504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25" name="図 23"/>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6110288" y="2276475"/>
            <a:ext cx="26003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6"/>
          <p:cNvSpPr>
            <a:spLocks/>
          </p:cNvSpPr>
          <p:nvPr/>
        </p:nvSpPr>
        <p:spPr bwMode="auto">
          <a:xfrm>
            <a:off x="3490913" y="1771650"/>
            <a:ext cx="2198687" cy="504825"/>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27" name="正方形/長方形 24"/>
          <p:cNvSpPr>
            <a:spLocks/>
          </p:cNvSpPr>
          <p:nvPr/>
        </p:nvSpPr>
        <p:spPr bwMode="auto">
          <a:xfrm>
            <a:off x="468313" y="3983038"/>
            <a:ext cx="2200275" cy="504825"/>
          </a:xfrm>
          <a:prstGeom prst="rect">
            <a:avLst/>
          </a:prstGeom>
          <a:gradFill rotWithShape="1">
            <a:gsLst>
              <a:gs pos="0">
                <a:srgbClr val="30443D"/>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30" name="図 25"/>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3084513" y="4487863"/>
            <a:ext cx="26003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正方形/長方形 29"/>
          <p:cNvSpPr>
            <a:spLocks/>
          </p:cNvSpPr>
          <p:nvPr/>
        </p:nvSpPr>
        <p:spPr bwMode="auto">
          <a:xfrm>
            <a:off x="6516688" y="3983038"/>
            <a:ext cx="2200275" cy="504825"/>
          </a:xfrm>
          <a:prstGeom prst="rect">
            <a:avLst/>
          </a:prstGeom>
          <a:gradFill rotWithShape="1">
            <a:gsLst>
              <a:gs pos="0">
                <a:srgbClr val="30443D"/>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36" name="図 33"/>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6110288" y="4487863"/>
            <a:ext cx="26003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正方形/長方形 35"/>
          <p:cNvSpPr>
            <a:spLocks/>
          </p:cNvSpPr>
          <p:nvPr/>
        </p:nvSpPr>
        <p:spPr bwMode="auto">
          <a:xfrm>
            <a:off x="3490913" y="3983038"/>
            <a:ext cx="2198687" cy="504825"/>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pic>
        <p:nvPicPr>
          <p:cNvPr id="39" name="図 44"/>
          <p:cNvPicPr>
            <a:picLocks noChangeAspect="1"/>
          </p:cNvPicPr>
          <p:nvPr/>
        </p:nvPicPr>
        <p:blipFill>
          <a:blip r:embed="rId7">
            <a:extLst>
              <a:ext uri="{28A0092B-C50C-407E-A947-70E740481C1C}">
                <a14:useLocalDpi xmlns:a14="http://schemas.microsoft.com/office/drawing/2010/main" val="0"/>
              </a:ext>
            </a:extLst>
          </a:blip>
          <a:srcRect l="26741"/>
          <a:stretch>
            <a:fillRect/>
          </a:stretch>
        </p:blipFill>
        <p:spPr bwMode="auto">
          <a:xfrm>
            <a:off x="69850" y="4487863"/>
            <a:ext cx="259873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7BC0DA1D-3619-48C1-B0D8-49A55C267987}" type="slidenum">
              <a:rPr lang="en-US" sz="3600" smtClean="0">
                <a:latin typeface="+mj-lt"/>
              </a:rPr>
              <a:pPr>
                <a:defRPr/>
              </a:pPr>
              <a:t>‹#›</a:t>
            </a:fld>
            <a:endParaRPr lang="en-US" sz="3600" dirty="0">
              <a:latin typeface="+mj-lt"/>
            </a:endParaRPr>
          </a:p>
        </p:txBody>
      </p:sp>
      <p:pic>
        <p:nvPicPr>
          <p:cNvPr id="46" name="Picture 2" descr="Shell D _ Standalone cro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28" name="テキスト プレースホルダー 11"/>
          <p:cNvSpPr>
            <a:spLocks noGrp="1"/>
          </p:cNvSpPr>
          <p:nvPr>
            <p:ph type="body" sz="quarter" idx="15"/>
          </p:nvPr>
        </p:nvSpPr>
        <p:spPr>
          <a:xfrm>
            <a:off x="500181" y="1795257"/>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29" name="テキスト プレースホルダー 11"/>
          <p:cNvSpPr>
            <a:spLocks noGrp="1"/>
          </p:cNvSpPr>
          <p:nvPr>
            <p:ph type="body" sz="quarter" idx="16"/>
          </p:nvPr>
        </p:nvSpPr>
        <p:spPr>
          <a:xfrm>
            <a:off x="3521857" y="1795257"/>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31" name="テキスト プレースホルダー 11"/>
          <p:cNvSpPr>
            <a:spLocks noGrp="1"/>
          </p:cNvSpPr>
          <p:nvPr>
            <p:ph type="body" sz="quarter" idx="18"/>
          </p:nvPr>
        </p:nvSpPr>
        <p:spPr>
          <a:xfrm>
            <a:off x="6571926" y="1795257"/>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32" name="テキスト プレースホルダー 11"/>
          <p:cNvSpPr>
            <a:spLocks noGrp="1"/>
          </p:cNvSpPr>
          <p:nvPr>
            <p:ph type="body" sz="quarter" idx="19"/>
          </p:nvPr>
        </p:nvSpPr>
        <p:spPr>
          <a:xfrm>
            <a:off x="452422" y="2336528"/>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3" name="テキスト プレースホルダー 11"/>
          <p:cNvSpPr>
            <a:spLocks noGrp="1"/>
          </p:cNvSpPr>
          <p:nvPr>
            <p:ph type="body" sz="quarter" idx="20"/>
          </p:nvPr>
        </p:nvSpPr>
        <p:spPr>
          <a:xfrm>
            <a:off x="3474147" y="2341879"/>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5" name="テキスト プレースホルダー 11"/>
          <p:cNvSpPr>
            <a:spLocks noGrp="1"/>
          </p:cNvSpPr>
          <p:nvPr>
            <p:ph type="body" sz="quarter" idx="22"/>
          </p:nvPr>
        </p:nvSpPr>
        <p:spPr>
          <a:xfrm>
            <a:off x="6515989" y="2341879"/>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37" name="テキスト プレースホルダー 11"/>
          <p:cNvSpPr>
            <a:spLocks noGrp="1"/>
          </p:cNvSpPr>
          <p:nvPr>
            <p:ph type="body" sz="quarter" idx="23"/>
          </p:nvPr>
        </p:nvSpPr>
        <p:spPr>
          <a:xfrm>
            <a:off x="500181" y="4006394"/>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3521857" y="4006394"/>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41" name="テキスト プレースホルダー 11"/>
          <p:cNvSpPr>
            <a:spLocks noGrp="1"/>
          </p:cNvSpPr>
          <p:nvPr>
            <p:ph type="body" sz="quarter" idx="25"/>
          </p:nvPr>
        </p:nvSpPr>
        <p:spPr>
          <a:xfrm>
            <a:off x="6571926" y="4006394"/>
            <a:ext cx="2089249" cy="457843"/>
          </a:xfrm>
          <a:prstGeom prst="rect">
            <a:avLst/>
          </a:prstGeom>
        </p:spPr>
        <p:txBody>
          <a:bodyPr anchor="ctr">
            <a:no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42" name="テキスト プレースホルダー 11"/>
          <p:cNvSpPr>
            <a:spLocks noGrp="1"/>
          </p:cNvSpPr>
          <p:nvPr>
            <p:ph type="body" sz="quarter" idx="26"/>
          </p:nvPr>
        </p:nvSpPr>
        <p:spPr>
          <a:xfrm>
            <a:off x="452422" y="4547665"/>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43" name="テキスト プレースホルダー 11"/>
          <p:cNvSpPr>
            <a:spLocks noGrp="1"/>
          </p:cNvSpPr>
          <p:nvPr>
            <p:ph type="body" sz="quarter" idx="27"/>
          </p:nvPr>
        </p:nvSpPr>
        <p:spPr>
          <a:xfrm>
            <a:off x="3474147" y="4553016"/>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44" name="テキスト プレースホルダー 11"/>
          <p:cNvSpPr>
            <a:spLocks noGrp="1"/>
          </p:cNvSpPr>
          <p:nvPr>
            <p:ph type="body" sz="quarter" idx="28"/>
          </p:nvPr>
        </p:nvSpPr>
        <p:spPr>
          <a:xfrm>
            <a:off x="6515989" y="4553016"/>
            <a:ext cx="2201124" cy="1415047"/>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200" baseline="0">
                <a:solidFill>
                  <a:schemeClr val="bg1">
                    <a:lumMod val="90000"/>
                    <a:lumOff val="10000"/>
                  </a:schemeClr>
                </a:solidFill>
              </a:defRPr>
            </a:lvl1pPr>
          </a:lstStyle>
          <a:p>
            <a:pPr lvl="0"/>
            <a:r>
              <a:rPr lang="en-US" smtClean="0"/>
              <a:t>Click to edit Master text styles</a:t>
            </a:r>
          </a:p>
        </p:txBody>
      </p:sp>
      <p:sp>
        <p:nvSpPr>
          <p:cNvPr id="47" name="フッター プレースホルダー 3"/>
          <p:cNvSpPr>
            <a:spLocks noGrp="1"/>
          </p:cNvSpPr>
          <p:nvPr>
            <p:ph type="ftr" sz="quarter" idx="29"/>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5891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175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par>
                                <p:cTn id="26" presetID="14"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par>
                          <p:cTn id="29" fill="hold">
                            <p:stCondLst>
                              <p:cond delay="2250"/>
                            </p:stCondLst>
                            <p:childTnLst>
                              <p:par>
                                <p:cTn id="30" presetID="14" presetClass="entr" presetSubtype="1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2750"/>
                            </p:stCondLst>
                            <p:childTnLst>
                              <p:par>
                                <p:cTn id="37" presetID="14" presetClass="entr" presetSubtype="1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3250"/>
                            </p:stCondLst>
                            <p:childTnLst>
                              <p:par>
                                <p:cTn id="44" presetID="14" presetClass="entr" presetSubtype="1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par>
                          <p:cTn id="50" fill="hold">
                            <p:stCondLst>
                              <p:cond delay="375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500"/>
                                        <p:tgtEl>
                                          <p:spTgt spid="34"/>
                                        </p:tgtEl>
                                      </p:cBhvr>
                                    </p:animEffect>
                                  </p:childTnLst>
                                </p:cTn>
                              </p:par>
                              <p:par>
                                <p:cTn id="54" presetID="14" presetClass="entr" presetSubtype="1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right)">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7" grpId="0" animBg="1"/>
      <p:bldP spid="34" grpId="0" animBg="1"/>
      <p:bldP spid="38" grpId="0" animBg="1"/>
      <p:bldP spid="4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showMasterPhAnim="0" preserve="1">
  <p:cSld name="4 Graphs">
    <p:spTree>
      <p:nvGrpSpPr>
        <p:cNvPr id="1" name=""/>
        <p:cNvGrpSpPr/>
        <p:nvPr/>
      </p:nvGrpSpPr>
      <p:grpSpPr>
        <a:xfrm>
          <a:off x="0" y="0"/>
          <a:ext cx="0" cy="0"/>
          <a:chOff x="0" y="0"/>
          <a:chExt cx="0" cy="0"/>
        </a:xfrm>
      </p:grpSpPr>
      <p:pic>
        <p:nvPicPr>
          <p:cNvPr id="20"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6"/>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133350" y="4840288"/>
            <a:ext cx="21351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1"/>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2271713" y="4819650"/>
            <a:ext cx="21351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3"/>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4427538" y="4849813"/>
            <a:ext cx="21367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33"/>
          <p:cNvPicPr>
            <a:picLocks noChangeAspect="1"/>
          </p:cNvPicPr>
          <p:nvPr/>
        </p:nvPicPr>
        <p:blipFill>
          <a:blip r:embed="rId4">
            <a:extLst>
              <a:ext uri="{28A0092B-C50C-407E-A947-70E740481C1C}">
                <a14:useLocalDpi xmlns:a14="http://schemas.microsoft.com/office/drawing/2010/main" val="0"/>
              </a:ext>
            </a:extLst>
          </a:blip>
          <a:srcRect l="26741"/>
          <a:stretch>
            <a:fillRect/>
          </a:stretch>
        </p:blipFill>
        <p:spPr bwMode="auto">
          <a:xfrm>
            <a:off x="6564313" y="4849813"/>
            <a:ext cx="21336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正方形/長方形 13"/>
          <p:cNvSpPr>
            <a:spLocks/>
          </p:cNvSpPr>
          <p:nvPr/>
        </p:nvSpPr>
        <p:spPr bwMode="auto">
          <a:xfrm>
            <a:off x="360363" y="4343400"/>
            <a:ext cx="1908175" cy="5064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39" name="正方形/長方形 22"/>
          <p:cNvSpPr>
            <a:spLocks/>
          </p:cNvSpPr>
          <p:nvPr/>
        </p:nvSpPr>
        <p:spPr bwMode="auto">
          <a:xfrm>
            <a:off x="4659313" y="4343400"/>
            <a:ext cx="1911350" cy="506413"/>
          </a:xfrm>
          <a:prstGeom prst="rect">
            <a:avLst/>
          </a:prstGeom>
          <a:gradFill rotWithShape="1">
            <a:gsLst>
              <a:gs pos="0">
                <a:srgbClr val="203864"/>
              </a:gs>
              <a:gs pos="50000">
                <a:srgbClr val="2F5597"/>
              </a:gs>
              <a:gs pos="100000">
                <a:srgbClr val="3A75FB"/>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45" name="正方形/長方形 26"/>
          <p:cNvSpPr>
            <a:spLocks/>
          </p:cNvSpPr>
          <p:nvPr/>
        </p:nvSpPr>
        <p:spPr bwMode="auto">
          <a:xfrm>
            <a:off x="2506663" y="4343400"/>
            <a:ext cx="1908175" cy="506413"/>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46" name="正方形/長方形 24"/>
          <p:cNvSpPr>
            <a:spLocks/>
          </p:cNvSpPr>
          <p:nvPr/>
        </p:nvSpPr>
        <p:spPr bwMode="auto">
          <a:xfrm>
            <a:off x="6794500" y="4343400"/>
            <a:ext cx="1909763" cy="506413"/>
          </a:xfrm>
          <a:prstGeom prst="rect">
            <a:avLst/>
          </a:prstGeom>
          <a:gradFill rotWithShape="1">
            <a:gsLst>
              <a:gs pos="0">
                <a:srgbClr val="1E2A26"/>
              </a:gs>
              <a:gs pos="50000">
                <a:srgbClr val="4C6A60"/>
              </a:gs>
              <a:gs pos="100000">
                <a:srgbClr val="7FA498"/>
              </a:gs>
            </a:gsLst>
            <a:lin ang="10800000" scaled="1"/>
          </a:gradFill>
          <a:ln>
            <a:noFill/>
          </a:ln>
          <a:effectLst>
            <a:outerShdw blurRad="635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45724" tIns="22862" rIns="45724" bIns="22862"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mtClean="0">
              <a:solidFill>
                <a:schemeClr val="bg1"/>
              </a:solidFill>
              <a:latin typeface="Aileron Light" charset="0"/>
            </a:endParaRPr>
          </a:p>
        </p:txBody>
      </p:sp>
      <p:sp>
        <p:nvSpPr>
          <p:cNvPr id="32" name="テキスト プレースホルダー 11"/>
          <p:cNvSpPr>
            <a:spLocks noGrp="1"/>
          </p:cNvSpPr>
          <p:nvPr>
            <p:ph type="body" sz="quarter" idx="19"/>
          </p:nvPr>
        </p:nvSpPr>
        <p:spPr>
          <a:xfrm>
            <a:off x="876841" y="2563172"/>
            <a:ext cx="873121" cy="854283"/>
          </a:xfrm>
          <a:prstGeom prst="rect">
            <a:avLst/>
          </a:prstGeom>
        </p:spPr>
        <p:txBody>
          <a:bodyPr anchor="ct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3300" baseline="0">
                <a:solidFill>
                  <a:schemeClr val="accent1"/>
                </a:solidFill>
              </a:defRPr>
            </a:lvl1pPr>
          </a:lstStyle>
          <a:p>
            <a:pPr lvl="0"/>
            <a:r>
              <a:rPr lang="en-US" smtClean="0"/>
              <a:t>Click to edit Master text styles</a:t>
            </a:r>
          </a:p>
        </p:txBody>
      </p:sp>
      <p:sp>
        <p:nvSpPr>
          <p:cNvPr id="42" name="テキスト プレースホルダー 11"/>
          <p:cNvSpPr>
            <a:spLocks noGrp="1"/>
          </p:cNvSpPr>
          <p:nvPr>
            <p:ph type="body" sz="quarter" idx="30"/>
          </p:nvPr>
        </p:nvSpPr>
        <p:spPr>
          <a:xfrm>
            <a:off x="3023894" y="2553935"/>
            <a:ext cx="873121" cy="854283"/>
          </a:xfrm>
          <a:prstGeom prst="rect">
            <a:avLst/>
          </a:prstGeom>
        </p:spPr>
        <p:txBody>
          <a:bodyPr anchor="ct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3300" baseline="0">
                <a:solidFill>
                  <a:schemeClr val="bg1">
                    <a:lumMod val="90000"/>
                    <a:lumOff val="10000"/>
                  </a:schemeClr>
                </a:solidFill>
              </a:defRPr>
            </a:lvl1pPr>
          </a:lstStyle>
          <a:p>
            <a:pPr lvl="0"/>
            <a:r>
              <a:rPr lang="en-US" smtClean="0"/>
              <a:t>Click to edit Master text styles</a:t>
            </a:r>
          </a:p>
        </p:txBody>
      </p:sp>
      <p:sp>
        <p:nvSpPr>
          <p:cNvPr id="43" name="テキスト プレースホルダー 11"/>
          <p:cNvSpPr>
            <a:spLocks noGrp="1"/>
          </p:cNvSpPr>
          <p:nvPr>
            <p:ph type="body" sz="quarter" idx="31"/>
          </p:nvPr>
        </p:nvSpPr>
        <p:spPr>
          <a:xfrm>
            <a:off x="5177541" y="2544700"/>
            <a:ext cx="873121" cy="854283"/>
          </a:xfrm>
          <a:prstGeom prst="rect">
            <a:avLst/>
          </a:prstGeom>
        </p:spPr>
        <p:txBody>
          <a:bodyPr anchor="ct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3300" baseline="0">
                <a:solidFill>
                  <a:schemeClr val="accent1"/>
                </a:solidFill>
              </a:defRPr>
            </a:lvl1pPr>
          </a:lstStyle>
          <a:p>
            <a:pPr lvl="0"/>
            <a:r>
              <a:rPr lang="en-US" smtClean="0"/>
              <a:t>Click to edit Master text styles</a:t>
            </a:r>
          </a:p>
        </p:txBody>
      </p:sp>
      <p:sp>
        <p:nvSpPr>
          <p:cNvPr id="44" name="テキスト プレースホルダー 11"/>
          <p:cNvSpPr>
            <a:spLocks noGrp="1"/>
          </p:cNvSpPr>
          <p:nvPr>
            <p:ph type="body" sz="quarter" idx="32"/>
          </p:nvPr>
        </p:nvSpPr>
        <p:spPr>
          <a:xfrm>
            <a:off x="7338578" y="2544701"/>
            <a:ext cx="873121" cy="854283"/>
          </a:xfrm>
          <a:prstGeom prst="rect">
            <a:avLst/>
          </a:prstGeom>
        </p:spPr>
        <p:txBody>
          <a:bodyPr anchor="ctr">
            <a:norm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3300" baseline="0">
                <a:solidFill>
                  <a:schemeClr val="bg1">
                    <a:lumMod val="90000"/>
                    <a:lumOff val="10000"/>
                  </a:schemeClr>
                </a:solidFill>
              </a:defRPr>
            </a:lvl1pPr>
          </a:lstStyle>
          <a:p>
            <a:pPr lvl="0"/>
            <a:r>
              <a:rPr lang="en-US" smtClean="0"/>
              <a:t>Click to edit Master text styles</a:t>
            </a:r>
          </a:p>
        </p:txBody>
      </p:sp>
      <p:sp>
        <p:nvSpPr>
          <p:cNvPr id="11" name="グラフ プレースホルダー 10"/>
          <p:cNvSpPr>
            <a:spLocks noGrp="1"/>
          </p:cNvSpPr>
          <p:nvPr>
            <p:ph type="chart" sz="quarter" idx="25"/>
          </p:nvPr>
        </p:nvSpPr>
        <p:spPr>
          <a:xfrm>
            <a:off x="358013" y="1690160"/>
            <a:ext cx="1914691" cy="2543092"/>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36" name="グラフ プレースホルダー 10"/>
          <p:cNvSpPr>
            <a:spLocks noGrp="1"/>
          </p:cNvSpPr>
          <p:nvPr>
            <p:ph type="chart" sz="quarter" idx="26"/>
          </p:nvPr>
        </p:nvSpPr>
        <p:spPr>
          <a:xfrm>
            <a:off x="2513251" y="1690160"/>
            <a:ext cx="1914691" cy="2543092"/>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37" name="グラフ プレースホルダー 10"/>
          <p:cNvSpPr>
            <a:spLocks noGrp="1"/>
          </p:cNvSpPr>
          <p:nvPr>
            <p:ph type="chart" sz="quarter" idx="27"/>
          </p:nvPr>
        </p:nvSpPr>
        <p:spPr>
          <a:xfrm>
            <a:off x="4659053" y="1690160"/>
            <a:ext cx="1914691" cy="2543092"/>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40" name="グラフ プレースホルダー 10"/>
          <p:cNvSpPr>
            <a:spLocks noGrp="1"/>
          </p:cNvSpPr>
          <p:nvPr>
            <p:ph type="chart" sz="quarter" idx="28"/>
          </p:nvPr>
        </p:nvSpPr>
        <p:spPr>
          <a:xfrm>
            <a:off x="6793763" y="1690160"/>
            <a:ext cx="1914691" cy="2543092"/>
          </a:xfrm>
          <a:prstGeom prst="rect">
            <a:avLst/>
          </a:prstGeom>
        </p:spPr>
        <p:txBody>
          <a:bodyPr rtlCol="0">
            <a:normAutofit/>
          </a:bodyPr>
          <a:lstStyle>
            <a:lvl1pPr>
              <a:defRPr sz="1000"/>
            </a:lvl1pPr>
          </a:lstStyle>
          <a:p>
            <a:pPr lvl="0"/>
            <a:r>
              <a:rPr lang="en-US" noProof="0" smtClean="0"/>
              <a:t>Click icon to add chart</a:t>
            </a:r>
            <a:endParaRPr lang="en-US" noProof="0" dirty="0"/>
          </a:p>
        </p:txBody>
      </p:sp>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28" name="テキスト プレースホルダー 11"/>
          <p:cNvSpPr>
            <a:spLocks noGrp="1"/>
          </p:cNvSpPr>
          <p:nvPr>
            <p:ph type="body" sz="quarter" idx="15"/>
          </p:nvPr>
        </p:nvSpPr>
        <p:spPr>
          <a:xfrm>
            <a:off x="391047" y="4355114"/>
            <a:ext cx="1813011"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29" name="テキスト プレースホルダー 11"/>
          <p:cNvSpPr>
            <a:spLocks noGrp="1"/>
          </p:cNvSpPr>
          <p:nvPr>
            <p:ph type="body" sz="quarter" idx="16"/>
          </p:nvPr>
        </p:nvSpPr>
        <p:spPr>
          <a:xfrm>
            <a:off x="2538052" y="4355115"/>
            <a:ext cx="1813011"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31" name="テキスト プレースホルダー 11"/>
          <p:cNvSpPr>
            <a:spLocks noGrp="1"/>
          </p:cNvSpPr>
          <p:nvPr>
            <p:ph type="body" sz="quarter" idx="18"/>
          </p:nvPr>
        </p:nvSpPr>
        <p:spPr>
          <a:xfrm>
            <a:off x="4714991" y="4355115"/>
            <a:ext cx="1813011"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33" name="テキスト プレースホルダー 11"/>
          <p:cNvSpPr>
            <a:spLocks noGrp="1"/>
          </p:cNvSpPr>
          <p:nvPr>
            <p:ph type="body" sz="quarter" idx="20"/>
          </p:nvPr>
        </p:nvSpPr>
        <p:spPr>
          <a:xfrm>
            <a:off x="2490343" y="4914624"/>
            <a:ext cx="1910093" cy="124179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lumMod val="90000"/>
                    <a:lumOff val="10000"/>
                  </a:schemeClr>
                </a:solidFill>
              </a:defRPr>
            </a:lvl1pPr>
          </a:lstStyle>
          <a:p>
            <a:pPr lvl="0"/>
            <a:r>
              <a:rPr lang="en-US" smtClean="0"/>
              <a:t>Click to edit Master text styles</a:t>
            </a:r>
          </a:p>
        </p:txBody>
      </p:sp>
      <p:sp>
        <p:nvSpPr>
          <p:cNvPr id="35" name="テキスト プレースホルダー 11"/>
          <p:cNvSpPr>
            <a:spLocks noGrp="1"/>
          </p:cNvSpPr>
          <p:nvPr>
            <p:ph type="body" sz="quarter" idx="22"/>
          </p:nvPr>
        </p:nvSpPr>
        <p:spPr>
          <a:xfrm>
            <a:off x="4659054" y="4914624"/>
            <a:ext cx="1910093" cy="124179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lumMod val="90000"/>
                    <a:lumOff val="10000"/>
                  </a:schemeClr>
                </a:solidFill>
              </a:defRPr>
            </a:lvl1pPr>
          </a:lstStyle>
          <a:p>
            <a:pPr lvl="0"/>
            <a:r>
              <a:rPr lang="en-US" smtClean="0"/>
              <a:t>Click to edit Master text styles</a:t>
            </a:r>
          </a:p>
        </p:txBody>
      </p:sp>
      <p:sp>
        <p:nvSpPr>
          <p:cNvPr id="26" name="テキスト プレースホルダー 11"/>
          <p:cNvSpPr>
            <a:spLocks noGrp="1"/>
          </p:cNvSpPr>
          <p:nvPr>
            <p:ph type="body" sz="quarter" idx="23"/>
          </p:nvPr>
        </p:nvSpPr>
        <p:spPr>
          <a:xfrm>
            <a:off x="6826405" y="4355115"/>
            <a:ext cx="1813011" cy="457843"/>
          </a:xfrm>
          <a:prstGeom prst="rect">
            <a:avLst/>
          </a:prstGeom>
        </p:spPr>
        <p:txBody>
          <a:bodyPr anchor="ctr">
            <a:noAutofit/>
          </a:bodyPr>
          <a:lstStyle>
            <a:lvl1pPr marL="0" marR="0" indent="0" algn="ctr" defTabSz="685738" rtl="0" eaLnBrk="1" fontAlgn="auto" latinLnBrk="0" hangingPunct="1">
              <a:lnSpc>
                <a:spcPct val="100000"/>
              </a:lnSpc>
              <a:spcBef>
                <a:spcPts val="750"/>
              </a:spcBef>
              <a:spcAft>
                <a:spcPts val="0"/>
              </a:spcAft>
              <a:buClrTx/>
              <a:buSzTx/>
              <a:buFont typeface="Arial" panose="020B0604020202020204" pitchFamily="34" charset="0"/>
              <a:buNone/>
              <a:tabLst/>
              <a:defRPr sz="1400" baseline="0">
                <a:solidFill>
                  <a:schemeClr val="bg1">
                    <a:lumMod val="10000"/>
                    <a:lumOff val="90000"/>
                  </a:schemeClr>
                </a:solidFill>
                <a:latin typeface="Aileron Thin" pitchFamily="50" charset="0"/>
              </a:defRPr>
            </a:lvl1pPr>
          </a:lstStyle>
          <a:p>
            <a:pPr lvl="0"/>
            <a:r>
              <a:rPr lang="en-US" smtClean="0"/>
              <a:t>Click to edit Master text styles</a:t>
            </a:r>
          </a:p>
        </p:txBody>
      </p:sp>
      <p:sp>
        <p:nvSpPr>
          <p:cNvPr id="30" name="テキスト プレースホルダー 11"/>
          <p:cNvSpPr>
            <a:spLocks noGrp="1"/>
          </p:cNvSpPr>
          <p:nvPr>
            <p:ph type="body" sz="quarter" idx="24"/>
          </p:nvPr>
        </p:nvSpPr>
        <p:spPr>
          <a:xfrm>
            <a:off x="6778698" y="4914624"/>
            <a:ext cx="1910093" cy="124179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lumMod val="90000"/>
                    <a:lumOff val="10000"/>
                  </a:schemeClr>
                </a:solidFill>
              </a:defRPr>
            </a:lvl1pPr>
          </a:lstStyle>
          <a:p>
            <a:pPr lvl="0"/>
            <a:r>
              <a:rPr lang="en-US" smtClean="0"/>
              <a:t>Click to edit Master text styles</a:t>
            </a:r>
          </a:p>
        </p:txBody>
      </p:sp>
      <p:sp>
        <p:nvSpPr>
          <p:cNvPr id="41" name="テキスト プレースホルダー 11"/>
          <p:cNvSpPr>
            <a:spLocks noGrp="1"/>
          </p:cNvSpPr>
          <p:nvPr>
            <p:ph type="body" sz="quarter" idx="29"/>
          </p:nvPr>
        </p:nvSpPr>
        <p:spPr>
          <a:xfrm>
            <a:off x="362303" y="4923650"/>
            <a:ext cx="1910093" cy="1241791"/>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lumMod val="90000"/>
                    <a:lumOff val="10000"/>
                  </a:schemeClr>
                </a:solidFill>
              </a:defRPr>
            </a:lvl1pPr>
          </a:lstStyle>
          <a:p>
            <a:pPr lvl="0"/>
            <a:r>
              <a:rPr lang="en-US" smtClean="0"/>
              <a:t>Click to edit Master text styles</a:t>
            </a:r>
          </a:p>
        </p:txBody>
      </p:sp>
      <p:sp>
        <p:nvSpPr>
          <p:cNvPr id="47" name="フッター プレースホルダー 3"/>
          <p:cNvSpPr>
            <a:spLocks noGrp="1"/>
          </p:cNvSpPr>
          <p:nvPr>
            <p:ph type="ftr" sz="quarter" idx="33"/>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215682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4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preserve="1">
  <p:cSld name="Flow">
    <p:spTree>
      <p:nvGrpSpPr>
        <p:cNvPr id="1" name=""/>
        <p:cNvGrpSpPr/>
        <p:nvPr/>
      </p:nvGrpSpPr>
      <p:grpSpPr>
        <a:xfrm>
          <a:off x="0" y="0"/>
          <a:ext cx="0" cy="0"/>
          <a:chOff x="0" y="0"/>
          <a:chExt cx="0" cy="0"/>
        </a:xfrm>
      </p:grpSpPr>
      <p:pic>
        <p:nvPicPr>
          <p:cNvPr id="16"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フリーフォーム 10"/>
          <p:cNvSpPr/>
          <p:nvPr/>
        </p:nvSpPr>
        <p:spPr>
          <a:xfrm>
            <a:off x="-247670" y="3081868"/>
            <a:ext cx="9532177" cy="1557867"/>
          </a:xfrm>
          <a:custGeom>
            <a:avLst/>
            <a:gdLst>
              <a:gd name="connsiteX0" fmla="*/ 0 w 19062700"/>
              <a:gd name="connsiteY0" fmla="*/ 0 h 2336800"/>
              <a:gd name="connsiteX1" fmla="*/ 2730500 w 19062700"/>
              <a:gd name="connsiteY1" fmla="*/ 1524000 h 2336800"/>
              <a:gd name="connsiteX2" fmla="*/ 5384800 w 19062700"/>
              <a:gd name="connsiteY2" fmla="*/ 749300 h 2336800"/>
              <a:gd name="connsiteX3" fmla="*/ 7264400 w 19062700"/>
              <a:gd name="connsiteY3" fmla="*/ 2336800 h 2336800"/>
              <a:gd name="connsiteX4" fmla="*/ 9740900 w 19062700"/>
              <a:gd name="connsiteY4" fmla="*/ 965200 h 2336800"/>
              <a:gd name="connsiteX5" fmla="*/ 12700000 w 19062700"/>
              <a:gd name="connsiteY5" fmla="*/ 1663700 h 2336800"/>
              <a:gd name="connsiteX6" fmla="*/ 15316200 w 19062700"/>
              <a:gd name="connsiteY6" fmla="*/ 584200 h 2336800"/>
              <a:gd name="connsiteX7" fmla="*/ 19062700 w 19062700"/>
              <a:gd name="connsiteY7" fmla="*/ 2159000 h 2336800"/>
              <a:gd name="connsiteX8" fmla="*/ 19037300 w 19062700"/>
              <a:gd name="connsiteY8" fmla="*/ 2159000 h 2336800"/>
              <a:gd name="connsiteX9" fmla="*/ 19037300 w 19062700"/>
              <a:gd name="connsiteY9" fmla="*/ 215900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2700" h="2336800">
                <a:moveTo>
                  <a:pt x="0" y="0"/>
                </a:moveTo>
                <a:lnTo>
                  <a:pt x="2730500" y="1524000"/>
                </a:lnTo>
                <a:lnTo>
                  <a:pt x="5384800" y="749300"/>
                </a:lnTo>
                <a:lnTo>
                  <a:pt x="7264400" y="2336800"/>
                </a:lnTo>
                <a:lnTo>
                  <a:pt x="9740900" y="965200"/>
                </a:lnTo>
                <a:lnTo>
                  <a:pt x="12700000" y="1663700"/>
                </a:lnTo>
                <a:lnTo>
                  <a:pt x="15316200" y="584200"/>
                </a:lnTo>
                <a:lnTo>
                  <a:pt x="19062700" y="2159000"/>
                </a:lnTo>
                <a:lnTo>
                  <a:pt x="19037300" y="2159000"/>
                </a:lnTo>
                <a:lnTo>
                  <a:pt x="19037300" y="2159000"/>
                </a:lnTo>
              </a:path>
            </a:pathLst>
          </a:custGeom>
          <a:noFill/>
          <a:ln>
            <a:solidFill>
              <a:srgbClr val="3A75F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円/楕円 45"/>
          <p:cNvSpPr>
            <a:spLocks noChangeArrowheads="1"/>
          </p:cNvSpPr>
          <p:nvPr/>
        </p:nvSpPr>
        <p:spPr bwMode="auto">
          <a:xfrm>
            <a:off x="7342188" y="3384550"/>
            <a:ext cx="155575" cy="204788"/>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pic>
        <p:nvPicPr>
          <p:cNvPr id="20"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233363"/>
            <a:ext cx="65992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63817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円/楕円 40"/>
          <p:cNvSpPr>
            <a:spLocks noChangeArrowheads="1"/>
          </p:cNvSpPr>
          <p:nvPr/>
        </p:nvSpPr>
        <p:spPr bwMode="auto">
          <a:xfrm>
            <a:off x="1049338" y="4005263"/>
            <a:ext cx="155575" cy="204787"/>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sp>
        <p:nvSpPr>
          <p:cNvPr id="24" name="円/楕円 41"/>
          <p:cNvSpPr>
            <a:spLocks noChangeArrowheads="1"/>
          </p:cNvSpPr>
          <p:nvPr/>
        </p:nvSpPr>
        <p:spPr bwMode="auto">
          <a:xfrm>
            <a:off x="2363788" y="3487738"/>
            <a:ext cx="155575" cy="204787"/>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sp>
        <p:nvSpPr>
          <p:cNvPr id="25" name="円/楕円 42"/>
          <p:cNvSpPr>
            <a:spLocks noChangeArrowheads="1"/>
          </p:cNvSpPr>
          <p:nvPr/>
        </p:nvSpPr>
        <p:spPr bwMode="auto">
          <a:xfrm>
            <a:off x="3309938" y="4543425"/>
            <a:ext cx="152400" cy="204788"/>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sp>
        <p:nvSpPr>
          <p:cNvPr id="26" name="円/楕円 43"/>
          <p:cNvSpPr>
            <a:spLocks noChangeArrowheads="1"/>
          </p:cNvSpPr>
          <p:nvPr/>
        </p:nvSpPr>
        <p:spPr bwMode="auto">
          <a:xfrm>
            <a:off x="4541838" y="3619500"/>
            <a:ext cx="155575" cy="204788"/>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sp>
        <p:nvSpPr>
          <p:cNvPr id="27" name="円/楕円 44"/>
          <p:cNvSpPr>
            <a:spLocks noChangeArrowheads="1"/>
          </p:cNvSpPr>
          <p:nvPr/>
        </p:nvSpPr>
        <p:spPr bwMode="auto">
          <a:xfrm>
            <a:off x="6015038" y="4083050"/>
            <a:ext cx="155575" cy="204788"/>
          </a:xfrm>
          <a:prstGeom prst="ellipse">
            <a:avLst/>
          </a:prstGeom>
          <a:gradFill rotWithShape="1">
            <a:gsLst>
              <a:gs pos="0">
                <a:srgbClr val="FFFFFF"/>
              </a:gs>
              <a:gs pos="58000">
                <a:srgbClr val="203864"/>
              </a:gs>
              <a:gs pos="100000">
                <a:srgbClr val="3A75FB"/>
              </a:gs>
            </a:gsLst>
            <a:lin ang="270000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a:endParaRPr lang="en-US" altLang="en-US" sz="2700">
              <a:solidFill>
                <a:srgbClr val="E5EDEA"/>
              </a:solidFill>
              <a:latin typeface="Aileron UltraLight"/>
            </a:endParaRPr>
          </a:p>
        </p:txBody>
      </p:sp>
      <p:cxnSp>
        <p:nvCxnSpPr>
          <p:cNvPr id="28" name="直線コネクタ 12"/>
          <p:cNvCxnSpPr/>
          <p:nvPr/>
        </p:nvCxnSpPr>
        <p:spPr>
          <a:xfrm flipV="1">
            <a:off x="939800" y="4287838"/>
            <a:ext cx="185738" cy="4603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60"/>
          <p:cNvCxnSpPr/>
          <p:nvPr/>
        </p:nvCxnSpPr>
        <p:spPr>
          <a:xfrm flipH="1" flipV="1">
            <a:off x="2184400" y="2917825"/>
            <a:ext cx="201613" cy="4762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61"/>
          <p:cNvCxnSpPr/>
          <p:nvPr/>
        </p:nvCxnSpPr>
        <p:spPr>
          <a:xfrm>
            <a:off x="3462338" y="4840288"/>
            <a:ext cx="133350" cy="3921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62"/>
          <p:cNvCxnSpPr/>
          <p:nvPr/>
        </p:nvCxnSpPr>
        <p:spPr>
          <a:xfrm flipH="1" flipV="1">
            <a:off x="4457700" y="3081338"/>
            <a:ext cx="160338" cy="4762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64"/>
          <p:cNvCxnSpPr/>
          <p:nvPr/>
        </p:nvCxnSpPr>
        <p:spPr>
          <a:xfrm flipH="1" flipV="1">
            <a:off x="6196013" y="4295775"/>
            <a:ext cx="325437" cy="2476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66"/>
          <p:cNvCxnSpPr/>
          <p:nvPr/>
        </p:nvCxnSpPr>
        <p:spPr>
          <a:xfrm flipH="1">
            <a:off x="7424738" y="2917825"/>
            <a:ext cx="73025" cy="40163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4"/>
          <p:cNvSpPr txBox="1">
            <a:spLocks/>
          </p:cNvSpPr>
          <p:nvPr/>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64F9B877-1E79-4818-95C6-FAC6959920F6}" type="slidenum">
              <a:rPr lang="en-US" sz="3600" smtClean="0">
                <a:latin typeface="+mj-lt"/>
              </a:rPr>
              <a:pPr>
                <a:defRPr/>
              </a:pPr>
              <a:t>‹#›</a:t>
            </a:fld>
            <a:endParaRPr lang="en-US" sz="3600" dirty="0">
              <a:latin typeface="+mj-lt"/>
            </a:endParaRPr>
          </a:p>
        </p:txBody>
      </p:sp>
      <p:pic>
        <p:nvPicPr>
          <p:cNvPr id="35" name="Picture 2" descr="Shell D _ Standalone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331788"/>
            <a:ext cx="652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a:prstGeom prst="rect">
            <a:avLst/>
          </a:prstGeo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4" y="938355"/>
            <a:ext cx="6172485" cy="304909"/>
          </a:xfrm>
          <a:prstGeom prst="rect">
            <a:avLst/>
          </a:prstGeo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49" name="テキスト プレースホルダー 11"/>
          <p:cNvSpPr>
            <a:spLocks noGrp="1"/>
          </p:cNvSpPr>
          <p:nvPr>
            <p:ph type="body" sz="quarter" idx="14"/>
          </p:nvPr>
        </p:nvSpPr>
        <p:spPr>
          <a:xfrm>
            <a:off x="467117" y="4645126"/>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50" name="テキスト プレースホルダー 11"/>
          <p:cNvSpPr>
            <a:spLocks noGrp="1"/>
          </p:cNvSpPr>
          <p:nvPr>
            <p:ph type="body" sz="quarter" idx="23"/>
          </p:nvPr>
        </p:nvSpPr>
        <p:spPr>
          <a:xfrm>
            <a:off x="461271" y="5230379"/>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51" name="テキスト プレースホルダー 11"/>
          <p:cNvSpPr>
            <a:spLocks noGrp="1"/>
          </p:cNvSpPr>
          <p:nvPr>
            <p:ph type="body" sz="quarter" idx="24"/>
          </p:nvPr>
        </p:nvSpPr>
        <p:spPr>
          <a:xfrm>
            <a:off x="546738" y="1624322"/>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52" name="テキスト プレースホルダー 11"/>
          <p:cNvSpPr>
            <a:spLocks noGrp="1"/>
          </p:cNvSpPr>
          <p:nvPr>
            <p:ph type="body" sz="quarter" idx="25"/>
          </p:nvPr>
        </p:nvSpPr>
        <p:spPr>
          <a:xfrm>
            <a:off x="540894" y="2209577"/>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53" name="テキスト プレースホルダー 11"/>
          <p:cNvSpPr>
            <a:spLocks noGrp="1"/>
          </p:cNvSpPr>
          <p:nvPr>
            <p:ph type="body" sz="quarter" idx="26"/>
          </p:nvPr>
        </p:nvSpPr>
        <p:spPr>
          <a:xfrm>
            <a:off x="3687333" y="4796167"/>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54" name="テキスト プレースホルダー 11"/>
          <p:cNvSpPr>
            <a:spLocks noGrp="1"/>
          </p:cNvSpPr>
          <p:nvPr>
            <p:ph type="body" sz="quarter" idx="27"/>
          </p:nvPr>
        </p:nvSpPr>
        <p:spPr>
          <a:xfrm>
            <a:off x="3681487" y="5381420"/>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55" name="テキスト プレースホルダー 11"/>
          <p:cNvSpPr>
            <a:spLocks noGrp="1"/>
          </p:cNvSpPr>
          <p:nvPr>
            <p:ph type="body" sz="quarter" idx="28"/>
          </p:nvPr>
        </p:nvSpPr>
        <p:spPr>
          <a:xfrm>
            <a:off x="3767214" y="1771136"/>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56" name="テキスト プレースホルダー 11"/>
          <p:cNvSpPr>
            <a:spLocks noGrp="1"/>
          </p:cNvSpPr>
          <p:nvPr>
            <p:ph type="body" sz="quarter" idx="29"/>
          </p:nvPr>
        </p:nvSpPr>
        <p:spPr>
          <a:xfrm>
            <a:off x="3761368" y="2356391"/>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57" name="テキスト プレースホルダー 11"/>
          <p:cNvSpPr>
            <a:spLocks noGrp="1"/>
          </p:cNvSpPr>
          <p:nvPr>
            <p:ph type="body" sz="quarter" idx="30"/>
          </p:nvPr>
        </p:nvSpPr>
        <p:spPr>
          <a:xfrm>
            <a:off x="6405623" y="4465337"/>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58" name="テキスト プレースホルダー 11"/>
          <p:cNvSpPr>
            <a:spLocks noGrp="1"/>
          </p:cNvSpPr>
          <p:nvPr>
            <p:ph type="body" sz="quarter" idx="31"/>
          </p:nvPr>
        </p:nvSpPr>
        <p:spPr>
          <a:xfrm>
            <a:off x="6399779" y="5050590"/>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59" name="テキスト プレースホルダー 11"/>
          <p:cNvSpPr>
            <a:spLocks noGrp="1"/>
          </p:cNvSpPr>
          <p:nvPr>
            <p:ph type="body" sz="quarter" idx="32"/>
          </p:nvPr>
        </p:nvSpPr>
        <p:spPr>
          <a:xfrm>
            <a:off x="7059390" y="1637809"/>
            <a:ext cx="1972759" cy="564561"/>
          </a:xfrm>
          <a:prstGeom prst="rect">
            <a:avLst/>
          </a:prstGeom>
        </p:spPr>
        <p:txBody>
          <a:bodyPr anchor="b">
            <a:normAutofit/>
          </a:bodyPr>
          <a:lstStyle>
            <a:lvl1pPr algn="l">
              <a:defRPr sz="1200" baseline="0">
                <a:solidFill>
                  <a:srgbClr val="3A75FB"/>
                </a:solidFill>
              </a:defRPr>
            </a:lvl1pPr>
          </a:lstStyle>
          <a:p>
            <a:pPr lvl="0"/>
            <a:r>
              <a:rPr lang="en-US" smtClean="0"/>
              <a:t>Click to edit Master text styles</a:t>
            </a:r>
          </a:p>
        </p:txBody>
      </p:sp>
      <p:sp>
        <p:nvSpPr>
          <p:cNvPr id="60" name="テキスト プレースホルダー 11"/>
          <p:cNvSpPr>
            <a:spLocks noGrp="1"/>
          </p:cNvSpPr>
          <p:nvPr>
            <p:ph type="body" sz="quarter" idx="33"/>
          </p:nvPr>
        </p:nvSpPr>
        <p:spPr>
          <a:xfrm>
            <a:off x="7053546" y="2223063"/>
            <a:ext cx="1974183" cy="936430"/>
          </a:xfrm>
          <a:prstGeom prst="rect">
            <a:avLst/>
          </a:prstGeom>
        </p:spPr>
        <p:txBody>
          <a:bodyPr>
            <a:normAutofit/>
          </a:bodyPr>
          <a:lstStyle>
            <a:lvl1pPr marL="0" marR="0" indent="0" algn="l" defTabSz="685738" rtl="0" eaLnBrk="1" fontAlgn="auto" latinLnBrk="0" hangingPunct="1">
              <a:lnSpc>
                <a:spcPct val="100000"/>
              </a:lnSpc>
              <a:spcBef>
                <a:spcPts val="750"/>
              </a:spcBef>
              <a:spcAft>
                <a:spcPts val="0"/>
              </a:spcAft>
              <a:buClrTx/>
              <a:buSzTx/>
              <a:buFont typeface="Arial" panose="020B0604020202020204" pitchFamily="34" charset="0"/>
              <a:buNone/>
              <a:tabLst/>
              <a:defRPr sz="900" baseline="0">
                <a:solidFill>
                  <a:schemeClr val="bg1"/>
                </a:solidFill>
              </a:defRPr>
            </a:lvl1pPr>
          </a:lstStyle>
          <a:p>
            <a:pPr lvl="0"/>
            <a:r>
              <a:rPr lang="en-US" smtClean="0"/>
              <a:t>Click to edit Master text styles</a:t>
            </a:r>
          </a:p>
        </p:txBody>
      </p:sp>
      <p:sp>
        <p:nvSpPr>
          <p:cNvPr id="36" name="フッター プレースホルダー 3"/>
          <p:cNvSpPr>
            <a:spLocks noGrp="1"/>
          </p:cNvSpPr>
          <p:nvPr>
            <p:ph type="ftr" sz="quarter" idx="34"/>
          </p:nvPr>
        </p:nvSpPr>
        <p:spPr>
          <a:xfrm>
            <a:off x="-6350" y="6380163"/>
            <a:ext cx="9150350" cy="365125"/>
          </a:xfrm>
          <a:prstGeom prst="rect">
            <a:avLst/>
          </a:prstGeom>
        </p:spPr>
        <p:txBody>
          <a:bodyPr/>
          <a:lstStyle>
            <a:lvl1pPr>
              <a:defRPr sz="1000">
                <a:solidFill>
                  <a:schemeClr val="bg1">
                    <a:lumMod val="10000"/>
                    <a:lumOff val="90000"/>
                  </a:schemeClr>
                </a:solidFill>
                <a:latin typeface="Arial" panose="020B0604020202020204" pitchFamily="34" charset="0"/>
                <a:ea typeface="+mn-ea"/>
                <a:cs typeface="Arial" panose="020B0604020202020204" pitchFamily="34" charset="0"/>
              </a:defRPr>
            </a:lvl1pPr>
          </a:lstStyle>
          <a:p>
            <a:pPr>
              <a:defRPr/>
            </a:pPr>
            <a:r>
              <a:rPr lang="en-US"/>
              <a:t>Operation Care International - Christmas Gift Outreach 2016   </a:t>
            </a:r>
          </a:p>
        </p:txBody>
      </p:sp>
    </p:spTree>
    <p:extLst>
      <p:ext uri="{BB962C8B-B14F-4D97-AF65-F5344CB8AC3E}">
        <p14:creationId xmlns:p14="http://schemas.microsoft.com/office/powerpoint/2010/main" val="32522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2"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childTnLst>
                          </p:cTn>
                        </p:par>
                        <p:par>
                          <p:cTn id="15" fill="hold">
                            <p:stCondLst>
                              <p:cond delay="1250"/>
                            </p:stCondLst>
                            <p:childTnLst>
                              <p:par>
                                <p:cTn id="16" presetID="2" presetClass="entr" presetSubtype="12"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0-#ppt_w/2"/>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225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2750"/>
                            </p:stCondLst>
                            <p:childTnLst>
                              <p:par>
                                <p:cTn id="49" presetID="22" presetClass="entr" presetSubtype="4"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par>
                          <p:cTn id="52" fill="hold">
                            <p:stCondLst>
                              <p:cond delay="3250"/>
                            </p:stCondLst>
                            <p:childTnLst>
                              <p:par>
                                <p:cTn id="53" presetID="2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3750"/>
                            </p:stCondLst>
                            <p:childTnLst>
                              <p:par>
                                <p:cTn id="57" presetID="2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425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475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right)">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7" grpId="0" animBg="1"/>
      <p:bldP spid="34"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381750"/>
            <a:ext cx="915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p:spPr>
        <p:txBody>
          <a:bodyPr/>
          <a:lstStyle>
            <a:lvl1pPr>
              <a:defRPr b="1">
                <a:solidFill>
                  <a:schemeClr val="bg1">
                    <a:lumMod val="10000"/>
                    <a:lumOff val="90000"/>
                  </a:schemeClr>
                </a:solidFill>
                <a:latin typeface="Calibri" panose="020F0502020204030204" pitchFamily="34" charset="0"/>
              </a:defRPr>
            </a:lvl1pPr>
          </a:lstStyle>
          <a:p>
            <a:r>
              <a:rPr lang="en-US" altLang="ja-JP" dirty="0"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Autofit/>
          </a:bodyPr>
          <a:lstStyle>
            <a:lvl1pPr>
              <a:defRPr sz="1600" baseline="0">
                <a:solidFill>
                  <a:schemeClr val="bg1">
                    <a:lumMod val="10000"/>
                    <a:lumOff val="90000"/>
                  </a:schemeClr>
                </a:solidFill>
                <a:latin typeface="Calibri" panose="020F0502020204030204" pitchFamily="34" charset="0"/>
              </a:defRPr>
            </a:lvl1pPr>
          </a:lstStyle>
          <a:p>
            <a:pPr lvl="0"/>
            <a:r>
              <a:rPr lang="en-US" dirty="0" smtClean="0"/>
              <a:t>Click to edit Master text styles</a:t>
            </a:r>
          </a:p>
        </p:txBody>
      </p:sp>
      <p:sp>
        <p:nvSpPr>
          <p:cNvPr id="12" name="テキスト プレースホルダー 11"/>
          <p:cNvSpPr>
            <a:spLocks noGrp="1"/>
          </p:cNvSpPr>
          <p:nvPr>
            <p:ph type="body" sz="quarter" idx="14"/>
          </p:nvPr>
        </p:nvSpPr>
        <p:spPr>
          <a:xfrm>
            <a:off x="499647" y="2131355"/>
            <a:ext cx="4211125" cy="1020191"/>
          </a:xfrm>
        </p:spPr>
        <p:txBody>
          <a:bodyPr anchor="b"/>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1" y="3204629"/>
            <a:ext cx="4213314" cy="2377295"/>
          </a:xfrm>
        </p:spPr>
        <p:txBody>
          <a:bodyPr>
            <a:normAutofit/>
          </a:bodyPr>
          <a:lstStyle>
            <a:lvl1pPr>
              <a:defRPr sz="1200" baseline="0">
                <a:solidFill>
                  <a:schemeClr val="bg1"/>
                </a:solidFill>
              </a:defRPr>
            </a:lvl1pPr>
          </a:lstStyle>
          <a:p>
            <a:pPr lvl="0"/>
            <a:r>
              <a:rPr lang="en-US" smtClean="0"/>
              <a:t>Click to edit Master text styles</a:t>
            </a:r>
          </a:p>
        </p:txBody>
      </p:sp>
      <p:sp>
        <p:nvSpPr>
          <p:cNvPr id="8" name="フッター プレースホルダー 3"/>
          <p:cNvSpPr>
            <a:spLocks noGrp="1"/>
          </p:cNvSpPr>
          <p:nvPr>
            <p:ph type="ftr" sz="quarter" idx="16"/>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22200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 Keywords">
    <p:spTree>
      <p:nvGrpSpPr>
        <p:cNvPr id="1" name=""/>
        <p:cNvGrpSpPr/>
        <p:nvPr/>
      </p:nvGrpSpPr>
      <p:grpSpPr>
        <a:xfrm>
          <a:off x="0" y="0"/>
          <a:ext cx="0" cy="0"/>
          <a:chOff x="0" y="0"/>
          <a:chExt cx="0" cy="0"/>
        </a:xfrm>
      </p:grpSpPr>
      <p:pic>
        <p:nvPicPr>
          <p:cNvPr id="11"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78688" y="233363"/>
            <a:ext cx="18653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円/楕円 15"/>
          <p:cNvSpPr>
            <a:spLocks noChangeArrowheads="1"/>
          </p:cNvSpPr>
          <p:nvPr userDrawn="1"/>
        </p:nvSpPr>
        <p:spPr bwMode="auto">
          <a:xfrm>
            <a:off x="3617913" y="14478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6" name="テキスト ボックス 2"/>
          <p:cNvSpPr txBox="1">
            <a:spLocks noChangeArrowheads="1"/>
          </p:cNvSpPr>
          <p:nvPr userDrawn="1"/>
        </p:nvSpPr>
        <p:spPr bwMode="auto">
          <a:xfrm>
            <a:off x="3717925" y="14811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1</a:t>
            </a:r>
          </a:p>
        </p:txBody>
      </p:sp>
      <p:sp>
        <p:nvSpPr>
          <p:cNvPr id="17" name="円/楕円 25"/>
          <p:cNvSpPr>
            <a:spLocks noChangeArrowheads="1"/>
          </p:cNvSpPr>
          <p:nvPr userDrawn="1"/>
        </p:nvSpPr>
        <p:spPr bwMode="auto">
          <a:xfrm>
            <a:off x="3617913" y="20574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9" name="テキスト ボックス 26"/>
          <p:cNvSpPr txBox="1">
            <a:spLocks noChangeArrowheads="1"/>
          </p:cNvSpPr>
          <p:nvPr userDrawn="1"/>
        </p:nvSpPr>
        <p:spPr bwMode="auto">
          <a:xfrm>
            <a:off x="3717925" y="2103438"/>
            <a:ext cx="244475"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2</a:t>
            </a:r>
          </a:p>
        </p:txBody>
      </p:sp>
      <p:sp>
        <p:nvSpPr>
          <p:cNvPr id="20" name="円/楕円 27"/>
          <p:cNvSpPr>
            <a:spLocks noChangeArrowheads="1"/>
          </p:cNvSpPr>
          <p:nvPr userDrawn="1"/>
        </p:nvSpPr>
        <p:spPr bwMode="auto">
          <a:xfrm>
            <a:off x="3617913" y="29337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1" name="テキスト ボックス 28"/>
          <p:cNvSpPr txBox="1">
            <a:spLocks noChangeArrowheads="1"/>
          </p:cNvSpPr>
          <p:nvPr userDrawn="1"/>
        </p:nvSpPr>
        <p:spPr bwMode="auto">
          <a:xfrm>
            <a:off x="3717925" y="29670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3</a:t>
            </a:r>
          </a:p>
        </p:txBody>
      </p:sp>
      <p:sp>
        <p:nvSpPr>
          <p:cNvPr id="22" name="円/楕円 29"/>
          <p:cNvSpPr>
            <a:spLocks noChangeArrowheads="1"/>
          </p:cNvSpPr>
          <p:nvPr userDrawn="1"/>
        </p:nvSpPr>
        <p:spPr bwMode="auto">
          <a:xfrm>
            <a:off x="3617913" y="366553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3" name="テキスト ボックス 30"/>
          <p:cNvSpPr txBox="1">
            <a:spLocks noChangeArrowheads="1"/>
          </p:cNvSpPr>
          <p:nvPr userDrawn="1"/>
        </p:nvSpPr>
        <p:spPr bwMode="auto">
          <a:xfrm>
            <a:off x="3717925" y="3698875"/>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4</a:t>
            </a:r>
          </a:p>
        </p:txBody>
      </p:sp>
      <p:sp>
        <p:nvSpPr>
          <p:cNvPr id="24" name="円/楕円 31"/>
          <p:cNvSpPr>
            <a:spLocks noChangeArrowheads="1"/>
          </p:cNvSpPr>
          <p:nvPr userDrawn="1"/>
        </p:nvSpPr>
        <p:spPr bwMode="auto">
          <a:xfrm>
            <a:off x="3617913" y="4418013"/>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5" name="テキスト ボックス 32"/>
          <p:cNvSpPr txBox="1">
            <a:spLocks noChangeArrowheads="1"/>
          </p:cNvSpPr>
          <p:nvPr userDrawn="1"/>
        </p:nvSpPr>
        <p:spPr bwMode="auto">
          <a:xfrm>
            <a:off x="3717925" y="4451350"/>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5</a:t>
            </a:r>
          </a:p>
        </p:txBody>
      </p:sp>
      <p:sp>
        <p:nvSpPr>
          <p:cNvPr id="26" name="円/楕円 33"/>
          <p:cNvSpPr>
            <a:spLocks noChangeArrowheads="1"/>
          </p:cNvSpPr>
          <p:nvPr userDrawn="1"/>
        </p:nvSpPr>
        <p:spPr bwMode="auto">
          <a:xfrm>
            <a:off x="3617913" y="514985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7" name="テキスト ボックス 34"/>
          <p:cNvSpPr txBox="1">
            <a:spLocks noChangeArrowheads="1"/>
          </p:cNvSpPr>
          <p:nvPr userDrawn="1"/>
        </p:nvSpPr>
        <p:spPr bwMode="auto">
          <a:xfrm>
            <a:off x="3708400" y="5173663"/>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6</a:t>
            </a:r>
          </a:p>
        </p:txBody>
      </p:sp>
      <p:sp>
        <p:nvSpPr>
          <p:cNvPr id="28" name="スライド番号プレースホルダー 4"/>
          <p:cNvSpPr txBox="1">
            <a:spLocks/>
          </p:cNvSpPr>
          <p:nvPr userDrawn="1"/>
        </p:nvSpPr>
        <p:spPr>
          <a:xfrm>
            <a:off x="8077200" y="357188"/>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smtClean="0">
                <a:latin typeface="+mj-lt"/>
              </a:rPr>
              <a:t> </a:t>
            </a:r>
            <a:fld id="{F72728F4-FF07-4A48-A129-6BB4FF221F80}" type="slidenum">
              <a:rPr lang="en-US" sz="3600" smtClean="0">
                <a:latin typeface="+mj-lt"/>
              </a:rPr>
              <a:pPr>
                <a:defRPr/>
              </a:pPr>
              <a:t>‹#›</a:t>
            </a:fld>
            <a:endParaRPr lang="en-US" sz="3600" dirty="0">
              <a:latin typeface="+mj-lt"/>
            </a:endParaRPr>
          </a:p>
        </p:txBody>
      </p:sp>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43800" y="458788"/>
            <a:ext cx="684213" cy="6842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140360" y="1488675"/>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15" name="テキスト プレースホルダー 11"/>
          <p:cNvSpPr>
            <a:spLocks noGrp="1"/>
          </p:cNvSpPr>
          <p:nvPr>
            <p:ph type="body" sz="quarter" idx="19"/>
          </p:nvPr>
        </p:nvSpPr>
        <p:spPr>
          <a:xfrm>
            <a:off x="499647" y="2349780"/>
            <a:ext cx="2869488" cy="3128599"/>
          </a:xfrm>
        </p:spPr>
        <p:txBody>
          <a:bodyPr anchor="ctr"/>
          <a:lstStyle>
            <a:lvl1pPr algn="l">
              <a:defRPr baseline="0">
                <a:solidFill>
                  <a:srgbClr val="3A75FB"/>
                </a:solidFill>
              </a:defRPr>
            </a:lvl1pPr>
          </a:lstStyle>
          <a:p>
            <a:pPr lvl="0"/>
            <a:r>
              <a:rPr lang="en-US" dirty="0" smtClean="0"/>
              <a:t>Click to edit Master text styles</a:t>
            </a:r>
          </a:p>
        </p:txBody>
      </p:sp>
      <p:sp>
        <p:nvSpPr>
          <p:cNvPr id="36" name="テキスト プレースホルダー 11"/>
          <p:cNvSpPr>
            <a:spLocks noGrp="1"/>
          </p:cNvSpPr>
          <p:nvPr>
            <p:ph type="body" sz="quarter" idx="20"/>
          </p:nvPr>
        </p:nvSpPr>
        <p:spPr>
          <a:xfrm>
            <a:off x="4140360" y="2102940"/>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7" name="テキスト プレースホルダー 11"/>
          <p:cNvSpPr>
            <a:spLocks noGrp="1"/>
          </p:cNvSpPr>
          <p:nvPr>
            <p:ph type="body" sz="quarter" idx="21"/>
          </p:nvPr>
        </p:nvSpPr>
        <p:spPr>
          <a:xfrm>
            <a:off x="4140360" y="2979859"/>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8" name="テキスト プレースホルダー 11"/>
          <p:cNvSpPr>
            <a:spLocks noGrp="1"/>
          </p:cNvSpPr>
          <p:nvPr>
            <p:ph type="body" sz="quarter" idx="22"/>
          </p:nvPr>
        </p:nvSpPr>
        <p:spPr>
          <a:xfrm>
            <a:off x="4140360" y="3707207"/>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9" name="テキスト プレースホルダー 11"/>
          <p:cNvSpPr>
            <a:spLocks noGrp="1"/>
          </p:cNvSpPr>
          <p:nvPr>
            <p:ph type="body" sz="quarter" idx="23"/>
          </p:nvPr>
        </p:nvSpPr>
        <p:spPr>
          <a:xfrm>
            <a:off x="4140360" y="4443710"/>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4140360" y="5198391"/>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0" name="フッター プレースホルダー 3"/>
          <p:cNvSpPr>
            <a:spLocks noGrp="1"/>
          </p:cNvSpPr>
          <p:nvPr>
            <p:ph type="ftr" sz="quarter" idx="25"/>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23652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0-#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0-#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0-#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500"/>
                                        <p:tgtEl>
                                          <p:spTgt spid="28"/>
                                        </p:tgtEl>
                                      </p:cBhvr>
                                    </p:animEffect>
                                  </p:childTnLst>
                                </p:cTn>
                              </p:par>
                            </p:childTnLst>
                          </p:cTn>
                        </p:par>
                        <p:par>
                          <p:cTn id="65" fill="hold">
                            <p:stCondLst>
                              <p:cond delay="3500"/>
                            </p:stCondLst>
                            <p:childTnLst>
                              <p:par>
                                <p:cTn id="66" presetID="22" presetClass="entr" presetSubtype="8"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19" grpId="0"/>
      <p:bldP spid="20" grpId="0" animBg="1"/>
      <p:bldP spid="21" grpId="0"/>
      <p:bldP spid="22" grpId="0" animBg="1"/>
      <p:bldP spid="23" grpId="0"/>
      <p:bldP spid="24" grpId="0" animBg="1"/>
      <p:bldP spid="25" grpId="0"/>
      <p:bldP spid="26" grpId="0" animBg="1"/>
      <p:bldP spid="27" grpId="0"/>
      <p:bldP spid="2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6 Keywords">
    <p:spTree>
      <p:nvGrpSpPr>
        <p:cNvPr id="1" name=""/>
        <p:cNvGrpSpPr/>
        <p:nvPr/>
      </p:nvGrpSpPr>
      <p:grpSpPr>
        <a:xfrm>
          <a:off x="0" y="0"/>
          <a:ext cx="0" cy="0"/>
          <a:chOff x="0" y="0"/>
          <a:chExt cx="0" cy="0"/>
        </a:xfrm>
      </p:grpSpPr>
      <p:pic>
        <p:nvPicPr>
          <p:cNvPr id="11"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5"/>
          <p:cNvSpPr>
            <a:spLocks noChangeArrowheads="1"/>
          </p:cNvSpPr>
          <p:nvPr userDrawn="1"/>
        </p:nvSpPr>
        <p:spPr bwMode="auto">
          <a:xfrm>
            <a:off x="3840163" y="191928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4" name="テキスト ボックス 2"/>
          <p:cNvSpPr txBox="1">
            <a:spLocks noChangeArrowheads="1"/>
          </p:cNvSpPr>
          <p:nvPr userDrawn="1"/>
        </p:nvSpPr>
        <p:spPr bwMode="auto">
          <a:xfrm>
            <a:off x="3959225" y="1952625"/>
            <a:ext cx="24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1</a:t>
            </a:r>
          </a:p>
        </p:txBody>
      </p:sp>
      <p:sp>
        <p:nvSpPr>
          <p:cNvPr id="15" name="円/楕円 25"/>
          <p:cNvSpPr>
            <a:spLocks noChangeArrowheads="1"/>
          </p:cNvSpPr>
          <p:nvPr userDrawn="1"/>
        </p:nvSpPr>
        <p:spPr bwMode="auto">
          <a:xfrm>
            <a:off x="3840163" y="252888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6" name="テキスト ボックス 26"/>
          <p:cNvSpPr txBox="1">
            <a:spLocks noChangeArrowheads="1"/>
          </p:cNvSpPr>
          <p:nvPr userDrawn="1"/>
        </p:nvSpPr>
        <p:spPr bwMode="auto">
          <a:xfrm>
            <a:off x="3959225" y="2574925"/>
            <a:ext cx="244475"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2</a:t>
            </a:r>
          </a:p>
        </p:txBody>
      </p:sp>
      <p:sp>
        <p:nvSpPr>
          <p:cNvPr id="17" name="円/楕円 27"/>
          <p:cNvSpPr>
            <a:spLocks noChangeArrowheads="1"/>
          </p:cNvSpPr>
          <p:nvPr userDrawn="1"/>
        </p:nvSpPr>
        <p:spPr bwMode="auto">
          <a:xfrm>
            <a:off x="3840163" y="313848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9" name="テキスト ボックス 28"/>
          <p:cNvSpPr txBox="1">
            <a:spLocks noChangeArrowheads="1"/>
          </p:cNvSpPr>
          <p:nvPr userDrawn="1"/>
        </p:nvSpPr>
        <p:spPr bwMode="auto">
          <a:xfrm>
            <a:off x="3959225" y="3171825"/>
            <a:ext cx="24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3</a:t>
            </a:r>
          </a:p>
        </p:txBody>
      </p:sp>
      <p:sp>
        <p:nvSpPr>
          <p:cNvPr id="20" name="円/楕円 29"/>
          <p:cNvSpPr>
            <a:spLocks noChangeArrowheads="1"/>
          </p:cNvSpPr>
          <p:nvPr userDrawn="1"/>
        </p:nvSpPr>
        <p:spPr bwMode="auto">
          <a:xfrm>
            <a:off x="3840163" y="374808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1" name="テキスト ボックス 30"/>
          <p:cNvSpPr txBox="1">
            <a:spLocks noChangeArrowheads="1"/>
          </p:cNvSpPr>
          <p:nvPr userDrawn="1"/>
        </p:nvSpPr>
        <p:spPr bwMode="auto">
          <a:xfrm>
            <a:off x="3959225" y="3781425"/>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4</a:t>
            </a:r>
          </a:p>
        </p:txBody>
      </p:sp>
      <p:sp>
        <p:nvSpPr>
          <p:cNvPr id="22" name="円/楕円 31"/>
          <p:cNvSpPr>
            <a:spLocks noChangeArrowheads="1"/>
          </p:cNvSpPr>
          <p:nvPr userDrawn="1"/>
        </p:nvSpPr>
        <p:spPr bwMode="auto">
          <a:xfrm>
            <a:off x="3840163" y="4319588"/>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3" name="テキスト ボックス 32"/>
          <p:cNvSpPr txBox="1">
            <a:spLocks noChangeArrowheads="1"/>
          </p:cNvSpPr>
          <p:nvPr userDrawn="1"/>
        </p:nvSpPr>
        <p:spPr bwMode="auto">
          <a:xfrm>
            <a:off x="3959225" y="4352925"/>
            <a:ext cx="241300" cy="461963"/>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5</a:t>
            </a:r>
          </a:p>
        </p:txBody>
      </p:sp>
      <p:sp>
        <p:nvSpPr>
          <p:cNvPr id="24" name="円/楕円 33"/>
          <p:cNvSpPr>
            <a:spLocks noChangeArrowheads="1"/>
          </p:cNvSpPr>
          <p:nvPr userDrawn="1"/>
        </p:nvSpPr>
        <p:spPr bwMode="auto">
          <a:xfrm>
            <a:off x="3840163" y="4906963"/>
            <a:ext cx="503237"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5" name="テキスト ボックス 34"/>
          <p:cNvSpPr txBox="1">
            <a:spLocks noChangeArrowheads="1"/>
          </p:cNvSpPr>
          <p:nvPr userDrawn="1"/>
        </p:nvSpPr>
        <p:spPr bwMode="auto">
          <a:xfrm>
            <a:off x="3949700" y="4930775"/>
            <a:ext cx="29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6</a:t>
            </a:r>
          </a:p>
        </p:txBody>
      </p:sp>
      <p:sp>
        <p:nvSpPr>
          <p:cNvPr id="26" name="スライド番号プレースホルダー 4"/>
          <p:cNvSpPr txBox="1">
            <a:spLocks/>
          </p:cNvSpPr>
          <p:nvPr userDrawn="1"/>
        </p:nvSpPr>
        <p:spPr>
          <a:xfrm>
            <a:off x="8229600" y="417513"/>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dirty="0" smtClean="0">
                <a:latin typeface="+mj-lt"/>
              </a:rPr>
              <a:t> </a:t>
            </a:r>
            <a:endParaRPr lang="en-US" sz="3600" dirty="0">
              <a:latin typeface="+mj-lt"/>
            </a:endParaRPr>
          </a:p>
        </p:txBody>
      </p:sp>
      <p:sp>
        <p:nvSpPr>
          <p:cNvPr id="2" name="タイトル 1"/>
          <p:cNvSpPr>
            <a:spLocks noGrp="1"/>
          </p:cNvSpPr>
          <p:nvPr>
            <p:ph type="title"/>
          </p:nvPr>
        </p:nvSpPr>
        <p:spPr>
          <a:xfrm>
            <a:off x="225560" y="357104"/>
            <a:ext cx="6211893" cy="669117"/>
          </a:xfr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140360" y="1488675"/>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6" name="テキスト プレースホルダー 11"/>
          <p:cNvSpPr>
            <a:spLocks noGrp="1"/>
          </p:cNvSpPr>
          <p:nvPr>
            <p:ph type="body" sz="quarter" idx="20"/>
          </p:nvPr>
        </p:nvSpPr>
        <p:spPr>
          <a:xfrm>
            <a:off x="4140360" y="2102940"/>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7" name="テキスト プレースホルダー 11"/>
          <p:cNvSpPr>
            <a:spLocks noGrp="1"/>
          </p:cNvSpPr>
          <p:nvPr>
            <p:ph type="body" sz="quarter" idx="21"/>
          </p:nvPr>
        </p:nvSpPr>
        <p:spPr>
          <a:xfrm>
            <a:off x="4140360" y="2713159"/>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8" name="テキスト プレースホルダー 11"/>
          <p:cNvSpPr>
            <a:spLocks noGrp="1"/>
          </p:cNvSpPr>
          <p:nvPr>
            <p:ph type="body" sz="quarter" idx="22"/>
          </p:nvPr>
        </p:nvSpPr>
        <p:spPr>
          <a:xfrm>
            <a:off x="4140360" y="3318269"/>
            <a:ext cx="4192230" cy="477445"/>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9" name="テキスト プレースホルダー 11"/>
          <p:cNvSpPr>
            <a:spLocks noGrp="1"/>
          </p:cNvSpPr>
          <p:nvPr>
            <p:ph type="body" sz="quarter" idx="23"/>
          </p:nvPr>
        </p:nvSpPr>
        <p:spPr>
          <a:xfrm>
            <a:off x="4140360" y="3874331"/>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4140360" y="4484591"/>
            <a:ext cx="4192230" cy="49275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27" name="フッター プレースホルダー 3"/>
          <p:cNvSpPr>
            <a:spLocks noGrp="1"/>
          </p:cNvSpPr>
          <p:nvPr>
            <p:ph type="ftr" sz="quarter" idx="25"/>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28985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0-#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0-#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2" presetClass="entr" presetSubtype="2"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right)">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9" grpId="0"/>
      <p:bldP spid="20" grpId="0" animBg="1"/>
      <p:bldP spid="21" grpId="0"/>
      <p:bldP spid="22" grpId="0" animBg="1"/>
      <p:bldP spid="23" grpId="0"/>
      <p:bldP spid="24" grpId="0" animBg="1"/>
      <p:bldP spid="25" grpId="0"/>
      <p:bldP spid="26"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6 Keywords">
    <p:spTree>
      <p:nvGrpSpPr>
        <p:cNvPr id="1" name=""/>
        <p:cNvGrpSpPr/>
        <p:nvPr/>
      </p:nvGrpSpPr>
      <p:grpSpPr>
        <a:xfrm>
          <a:off x="0" y="0"/>
          <a:ext cx="0" cy="0"/>
          <a:chOff x="0" y="0"/>
          <a:chExt cx="0" cy="0"/>
        </a:xfrm>
      </p:grpSpPr>
      <p:pic>
        <p:nvPicPr>
          <p:cNvPr id="12"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円/楕円 15"/>
          <p:cNvSpPr>
            <a:spLocks noChangeArrowheads="1"/>
          </p:cNvSpPr>
          <p:nvPr userDrawn="1"/>
        </p:nvSpPr>
        <p:spPr bwMode="auto">
          <a:xfrm>
            <a:off x="3617913" y="14478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5" name="テキスト ボックス 2"/>
          <p:cNvSpPr txBox="1">
            <a:spLocks noChangeArrowheads="1"/>
          </p:cNvSpPr>
          <p:nvPr userDrawn="1"/>
        </p:nvSpPr>
        <p:spPr bwMode="auto">
          <a:xfrm>
            <a:off x="3736975" y="14811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1</a:t>
            </a:r>
          </a:p>
        </p:txBody>
      </p:sp>
      <p:sp>
        <p:nvSpPr>
          <p:cNvPr id="16" name="円/楕円 25"/>
          <p:cNvSpPr>
            <a:spLocks noChangeArrowheads="1"/>
          </p:cNvSpPr>
          <p:nvPr userDrawn="1"/>
        </p:nvSpPr>
        <p:spPr bwMode="auto">
          <a:xfrm>
            <a:off x="3617913" y="20574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17" name="テキスト ボックス 26"/>
          <p:cNvSpPr txBox="1">
            <a:spLocks noChangeArrowheads="1"/>
          </p:cNvSpPr>
          <p:nvPr userDrawn="1"/>
        </p:nvSpPr>
        <p:spPr bwMode="auto">
          <a:xfrm>
            <a:off x="3736975" y="2103438"/>
            <a:ext cx="244475"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2</a:t>
            </a:r>
          </a:p>
        </p:txBody>
      </p:sp>
      <p:sp>
        <p:nvSpPr>
          <p:cNvPr id="19" name="円/楕円 27"/>
          <p:cNvSpPr>
            <a:spLocks noChangeArrowheads="1"/>
          </p:cNvSpPr>
          <p:nvPr userDrawn="1"/>
        </p:nvSpPr>
        <p:spPr bwMode="auto">
          <a:xfrm>
            <a:off x="3617913" y="26670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0" name="テキスト ボックス 28"/>
          <p:cNvSpPr txBox="1">
            <a:spLocks noChangeArrowheads="1"/>
          </p:cNvSpPr>
          <p:nvPr userDrawn="1"/>
        </p:nvSpPr>
        <p:spPr bwMode="auto">
          <a:xfrm>
            <a:off x="3736975" y="2700338"/>
            <a:ext cx="24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3</a:t>
            </a:r>
          </a:p>
        </p:txBody>
      </p:sp>
      <p:sp>
        <p:nvSpPr>
          <p:cNvPr id="21" name="円/楕円 29"/>
          <p:cNvSpPr>
            <a:spLocks noChangeArrowheads="1"/>
          </p:cNvSpPr>
          <p:nvPr userDrawn="1"/>
        </p:nvSpPr>
        <p:spPr bwMode="auto">
          <a:xfrm>
            <a:off x="3617913" y="32766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2" name="テキスト ボックス 30"/>
          <p:cNvSpPr txBox="1">
            <a:spLocks noChangeArrowheads="1"/>
          </p:cNvSpPr>
          <p:nvPr userDrawn="1"/>
        </p:nvSpPr>
        <p:spPr bwMode="auto">
          <a:xfrm>
            <a:off x="3736975" y="3309938"/>
            <a:ext cx="241300"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4</a:t>
            </a:r>
          </a:p>
        </p:txBody>
      </p:sp>
      <p:sp>
        <p:nvSpPr>
          <p:cNvPr id="23" name="円/楕円 31"/>
          <p:cNvSpPr>
            <a:spLocks noChangeArrowheads="1"/>
          </p:cNvSpPr>
          <p:nvPr userDrawn="1"/>
        </p:nvSpPr>
        <p:spPr bwMode="auto">
          <a:xfrm>
            <a:off x="3617913" y="3848100"/>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4" name="テキスト ボックス 32"/>
          <p:cNvSpPr txBox="1">
            <a:spLocks noChangeArrowheads="1"/>
          </p:cNvSpPr>
          <p:nvPr userDrawn="1"/>
        </p:nvSpPr>
        <p:spPr bwMode="auto">
          <a:xfrm>
            <a:off x="3736975" y="3881438"/>
            <a:ext cx="241300" cy="461962"/>
          </a:xfrm>
          <a:prstGeom prst="rect">
            <a:avLst/>
          </a:prstGeom>
          <a:noFill/>
          <a:ln>
            <a:noFill/>
          </a:ln>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5</a:t>
            </a:r>
          </a:p>
        </p:txBody>
      </p:sp>
      <p:sp>
        <p:nvSpPr>
          <p:cNvPr id="25" name="円/楕円 33"/>
          <p:cNvSpPr>
            <a:spLocks noChangeArrowheads="1"/>
          </p:cNvSpPr>
          <p:nvPr userDrawn="1"/>
        </p:nvSpPr>
        <p:spPr bwMode="auto">
          <a:xfrm>
            <a:off x="3617913" y="4435475"/>
            <a:ext cx="503237"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6" name="テキスト ボックス 34"/>
          <p:cNvSpPr txBox="1">
            <a:spLocks noChangeArrowheads="1"/>
          </p:cNvSpPr>
          <p:nvPr userDrawn="1"/>
        </p:nvSpPr>
        <p:spPr bwMode="auto">
          <a:xfrm>
            <a:off x="3727450" y="4459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6</a:t>
            </a:r>
          </a:p>
        </p:txBody>
      </p:sp>
      <p:sp>
        <p:nvSpPr>
          <p:cNvPr id="27" name="スライド番号プレースホルダー 4"/>
          <p:cNvSpPr txBox="1">
            <a:spLocks/>
          </p:cNvSpPr>
          <p:nvPr userDrawn="1"/>
        </p:nvSpPr>
        <p:spPr>
          <a:xfrm>
            <a:off x="8229600" y="417513"/>
            <a:ext cx="990600" cy="838200"/>
          </a:xfrm>
          <a:prstGeom prst="rect">
            <a:avLst/>
          </a:prstGeom>
        </p:spPr>
        <p:txBody>
          <a:bodyPr/>
          <a:lstStyle>
            <a:defPPr>
              <a:defRPr lang="en-US"/>
            </a:defPPr>
            <a:lvl1pPr algn="l" rtl="0" eaLnBrk="0" fontAlgn="base" hangingPunct="0">
              <a:spcBef>
                <a:spcPct val="0"/>
              </a:spcBef>
              <a:spcAft>
                <a:spcPct val="0"/>
              </a:spcAft>
              <a:defRPr sz="2200" kern="1200">
                <a:solidFill>
                  <a:schemeClr val="bg1">
                    <a:lumMod val="10000"/>
                    <a:lumOff val="90000"/>
                  </a:schemeClr>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a:lstStyle>
          <a:p>
            <a:pPr>
              <a:defRPr/>
            </a:pPr>
            <a:r>
              <a:rPr lang="en-US" sz="3600" dirty="0" smtClean="0">
                <a:latin typeface="+mj-lt"/>
              </a:rPr>
              <a:t> </a:t>
            </a:r>
            <a:endParaRPr lang="en-US" sz="3600" dirty="0">
              <a:latin typeface="+mj-lt"/>
            </a:endParaRPr>
          </a:p>
        </p:txBody>
      </p:sp>
      <p:sp>
        <p:nvSpPr>
          <p:cNvPr id="28" name="円/楕円 33"/>
          <p:cNvSpPr>
            <a:spLocks noChangeArrowheads="1"/>
          </p:cNvSpPr>
          <p:nvPr userDrawn="1"/>
        </p:nvSpPr>
        <p:spPr bwMode="auto">
          <a:xfrm>
            <a:off x="3619500" y="5003800"/>
            <a:ext cx="503238" cy="503238"/>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29" name="テキスト ボックス 34"/>
          <p:cNvSpPr txBox="1">
            <a:spLocks noChangeArrowheads="1"/>
          </p:cNvSpPr>
          <p:nvPr userDrawn="1"/>
        </p:nvSpPr>
        <p:spPr bwMode="auto">
          <a:xfrm>
            <a:off x="3729038" y="5027613"/>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7</a:t>
            </a:r>
          </a:p>
        </p:txBody>
      </p:sp>
      <p:sp>
        <p:nvSpPr>
          <p:cNvPr id="30" name="円/楕円 33"/>
          <p:cNvSpPr>
            <a:spLocks noChangeArrowheads="1"/>
          </p:cNvSpPr>
          <p:nvPr userDrawn="1"/>
        </p:nvSpPr>
        <p:spPr bwMode="auto">
          <a:xfrm>
            <a:off x="3609975" y="5583238"/>
            <a:ext cx="503238" cy="503237"/>
          </a:xfrm>
          <a:prstGeom prst="ellipse">
            <a:avLst/>
          </a:prstGeom>
          <a:solidFill>
            <a:srgbClr val="C000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endParaRPr lang="en-US" altLang="en-US" sz="2700" smtClean="0">
              <a:solidFill>
                <a:srgbClr val="E5EDEA"/>
              </a:solidFill>
              <a:latin typeface="Aileron UltraLight" charset="0"/>
            </a:endParaRPr>
          </a:p>
        </p:txBody>
      </p:sp>
      <p:sp>
        <p:nvSpPr>
          <p:cNvPr id="31" name="テキスト ボックス 34"/>
          <p:cNvSpPr txBox="1">
            <a:spLocks noChangeArrowheads="1"/>
          </p:cNvSpPr>
          <p:nvPr userDrawn="1"/>
        </p:nvSpPr>
        <p:spPr bwMode="auto">
          <a:xfrm>
            <a:off x="3721100" y="5607050"/>
            <a:ext cx="29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ea typeface="Capella Light"/>
                <a:cs typeface="Capella Light"/>
              </a:defRPr>
            </a:lvl1pPr>
            <a:lvl2pPr marL="742950" indent="-285750">
              <a:defRPr>
                <a:solidFill>
                  <a:schemeClr val="tx1"/>
                </a:solidFill>
                <a:latin typeface="Comic Sans MS" panose="030F0702030302020204" pitchFamily="66" charset="0"/>
                <a:ea typeface="Capella Light"/>
                <a:cs typeface="Capella Light"/>
              </a:defRPr>
            </a:lvl2pPr>
            <a:lvl3pPr marL="1143000" indent="-228600">
              <a:defRPr>
                <a:solidFill>
                  <a:schemeClr val="tx1"/>
                </a:solidFill>
                <a:latin typeface="Comic Sans MS" panose="030F0702030302020204" pitchFamily="66" charset="0"/>
                <a:ea typeface="Capella Light"/>
                <a:cs typeface="Capella Light"/>
              </a:defRPr>
            </a:lvl3pPr>
            <a:lvl4pPr marL="1600200" indent="-228600">
              <a:defRPr>
                <a:solidFill>
                  <a:schemeClr val="tx1"/>
                </a:solidFill>
                <a:latin typeface="Comic Sans MS" panose="030F0702030302020204" pitchFamily="66" charset="0"/>
                <a:ea typeface="Capella Light"/>
                <a:cs typeface="Capella Light"/>
              </a:defRPr>
            </a:lvl4pPr>
            <a:lvl5pPr marL="2057400" indent="-228600">
              <a:defRPr>
                <a:solidFill>
                  <a:schemeClr val="tx1"/>
                </a:solidFill>
                <a:latin typeface="Comic Sans MS" panose="030F0702030302020204" pitchFamily="66" charset="0"/>
                <a:ea typeface="Capella Light"/>
                <a:cs typeface="Capella Light"/>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Capella Light"/>
                <a:cs typeface="Capella Light"/>
              </a:defRPr>
            </a:lvl9pPr>
          </a:lstStyle>
          <a:p>
            <a:pPr algn="ctr">
              <a:defRPr/>
            </a:pPr>
            <a:r>
              <a:rPr lang="en-US" altLang="en-US" sz="2400" dirty="0" smtClean="0">
                <a:solidFill>
                  <a:srgbClr val="E5EDEA"/>
                </a:solidFill>
                <a:latin typeface="Aileron UltraLight"/>
              </a:rPr>
              <a:t>8</a:t>
            </a:r>
          </a:p>
        </p:txBody>
      </p:sp>
      <p:sp>
        <p:nvSpPr>
          <p:cNvPr id="2" name="タイトル 1"/>
          <p:cNvSpPr>
            <a:spLocks noGrp="1"/>
          </p:cNvSpPr>
          <p:nvPr>
            <p:ph type="title"/>
          </p:nvPr>
        </p:nvSpPr>
        <p:spPr>
          <a:xfrm>
            <a:off x="225560" y="357104"/>
            <a:ext cx="6211893" cy="669117"/>
          </a:xfrm>
        </p:spPr>
        <p:txBody>
          <a:bodyPr/>
          <a:lstStyle>
            <a:lvl1pPr>
              <a:defRPr>
                <a:solidFill>
                  <a:schemeClr val="bg1">
                    <a:lumMod val="10000"/>
                    <a:lumOff val="90000"/>
                  </a:schemeClr>
                </a:solidFill>
              </a:defRPr>
            </a:lvl1pPr>
          </a:lstStyle>
          <a:p>
            <a:r>
              <a:rPr lang="en-US" altLang="ja-JP"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rmAutofit/>
          </a:bodyPr>
          <a:lstStyle>
            <a:lvl1pPr>
              <a:defRPr sz="1200" baseline="0">
                <a:solidFill>
                  <a:schemeClr val="bg1">
                    <a:lumMod val="10000"/>
                    <a:lumOff val="90000"/>
                  </a:schemeClr>
                </a:solidFill>
              </a:defRPr>
            </a:lvl1pPr>
          </a:lstStyle>
          <a:p>
            <a:pPr lvl="0"/>
            <a:r>
              <a:rPr lang="en-US" smtClean="0"/>
              <a:t>Click to edit Master text styles</a:t>
            </a:r>
          </a:p>
        </p:txBody>
      </p:sp>
      <p:sp>
        <p:nvSpPr>
          <p:cNvPr id="18" name="テキスト プレースホルダー 11"/>
          <p:cNvSpPr>
            <a:spLocks noGrp="1"/>
          </p:cNvSpPr>
          <p:nvPr>
            <p:ph type="body" sz="quarter" idx="15"/>
          </p:nvPr>
        </p:nvSpPr>
        <p:spPr>
          <a:xfrm>
            <a:off x="4140360" y="1488675"/>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6" name="テキスト プレースホルダー 11"/>
          <p:cNvSpPr>
            <a:spLocks noGrp="1"/>
          </p:cNvSpPr>
          <p:nvPr>
            <p:ph type="body" sz="quarter" idx="20"/>
          </p:nvPr>
        </p:nvSpPr>
        <p:spPr>
          <a:xfrm>
            <a:off x="4140360" y="2102940"/>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7" name="テキスト プレースホルダー 11"/>
          <p:cNvSpPr>
            <a:spLocks noGrp="1"/>
          </p:cNvSpPr>
          <p:nvPr>
            <p:ph type="body" sz="quarter" idx="21"/>
          </p:nvPr>
        </p:nvSpPr>
        <p:spPr>
          <a:xfrm>
            <a:off x="4140360" y="2713159"/>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8" name="テキスト プレースホルダー 11"/>
          <p:cNvSpPr>
            <a:spLocks noGrp="1"/>
          </p:cNvSpPr>
          <p:nvPr>
            <p:ph type="body" sz="quarter" idx="22"/>
          </p:nvPr>
        </p:nvSpPr>
        <p:spPr>
          <a:xfrm>
            <a:off x="4140360" y="3318269"/>
            <a:ext cx="4192230" cy="477445"/>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9" name="テキスト プレースホルダー 11"/>
          <p:cNvSpPr>
            <a:spLocks noGrp="1"/>
          </p:cNvSpPr>
          <p:nvPr>
            <p:ph type="body" sz="quarter" idx="23"/>
          </p:nvPr>
        </p:nvSpPr>
        <p:spPr>
          <a:xfrm>
            <a:off x="4140360" y="3874331"/>
            <a:ext cx="4192230" cy="54167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0" name="テキスト プレースホルダー 11"/>
          <p:cNvSpPr>
            <a:spLocks noGrp="1"/>
          </p:cNvSpPr>
          <p:nvPr>
            <p:ph type="body" sz="quarter" idx="24"/>
          </p:nvPr>
        </p:nvSpPr>
        <p:spPr>
          <a:xfrm>
            <a:off x="4140360" y="4484591"/>
            <a:ext cx="4192230" cy="49275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3" name="テキスト プレースホルダー 11"/>
          <p:cNvSpPr>
            <a:spLocks noGrp="1"/>
          </p:cNvSpPr>
          <p:nvPr>
            <p:ph type="body" sz="quarter" idx="26"/>
          </p:nvPr>
        </p:nvSpPr>
        <p:spPr>
          <a:xfrm>
            <a:off x="4141765" y="5053053"/>
            <a:ext cx="4192230" cy="49275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41" name="テキスト プレースホルダー 11"/>
          <p:cNvSpPr>
            <a:spLocks noGrp="1"/>
          </p:cNvSpPr>
          <p:nvPr>
            <p:ph type="body" sz="quarter" idx="27"/>
          </p:nvPr>
        </p:nvSpPr>
        <p:spPr>
          <a:xfrm>
            <a:off x="4133036" y="5632506"/>
            <a:ext cx="4192230" cy="492757"/>
          </a:xfrm>
        </p:spPr>
        <p:txBody>
          <a:bodyPr anchor="ctr">
            <a:normAutofit/>
          </a:bodyPr>
          <a:lstStyle>
            <a:lvl1pPr marL="0" marR="0" indent="0" algn="l" defTabSz="685755" rtl="0" eaLnBrk="1" fontAlgn="auto" latinLnBrk="0" hangingPunct="1">
              <a:lnSpc>
                <a:spcPct val="100000"/>
              </a:lnSpc>
              <a:spcBef>
                <a:spcPts val="750"/>
              </a:spcBef>
              <a:spcAft>
                <a:spcPts val="0"/>
              </a:spcAft>
              <a:buClrTx/>
              <a:buSzTx/>
              <a:buFont typeface="Arial" panose="020B0604020202020204" pitchFamily="34" charset="0"/>
              <a:buNone/>
              <a:tabLst/>
              <a:defRPr sz="1000" baseline="0">
                <a:solidFill>
                  <a:schemeClr val="bg1"/>
                </a:solidFill>
              </a:defRPr>
            </a:lvl1pPr>
          </a:lstStyle>
          <a:p>
            <a:pPr lvl="0"/>
            <a:r>
              <a:rPr lang="en-US" smtClean="0"/>
              <a:t>Click to edit Master text styles</a:t>
            </a:r>
          </a:p>
        </p:txBody>
      </p:sp>
      <p:sp>
        <p:nvSpPr>
          <p:cNvPr id="32" name="フッター プレースホルダー 3"/>
          <p:cNvSpPr>
            <a:spLocks noGrp="1"/>
          </p:cNvSpPr>
          <p:nvPr>
            <p:ph type="ftr" sz="quarter" idx="28"/>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16846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0-#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par>
                                <p:cTn id="62" presetID="22" presetClass="entr" presetSubtype="2"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right)">
                                      <p:cBhvr>
                                        <p:cTn id="64" dur="500"/>
                                        <p:tgtEl>
                                          <p:spTgt spid="27"/>
                                        </p:tgtEl>
                                      </p:cBhvr>
                                    </p:animEffect>
                                  </p:childTnLst>
                                </p:cTn>
                              </p:par>
                            </p:childTnLst>
                          </p:cTn>
                        </p:par>
                        <p:par>
                          <p:cTn id="65" fill="hold">
                            <p:stCondLst>
                              <p:cond delay="350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0-#ppt_w/2"/>
                                          </p:val>
                                        </p:tav>
                                        <p:tav tm="100000">
                                          <p:val>
                                            <p:strVal val="#ppt_x"/>
                                          </p:val>
                                        </p:tav>
                                      </p:tavLst>
                                    </p:anim>
                                    <p:anim calcmode="lin" valueType="num">
                                      <p:cBhvr additive="base">
                                        <p:cTn id="73" dur="500" fill="hold"/>
                                        <p:tgtEl>
                                          <p:spTgt spid="29"/>
                                        </p:tgtEl>
                                        <p:attrNameLst>
                                          <p:attrName>ppt_y</p:attrName>
                                        </p:attrNameLst>
                                      </p:cBhvr>
                                      <p:tavLst>
                                        <p:tav tm="0">
                                          <p:val>
                                            <p:strVal val="#ppt_y"/>
                                          </p:val>
                                        </p:tav>
                                        <p:tav tm="100000">
                                          <p:val>
                                            <p:strVal val="#ppt_y"/>
                                          </p:val>
                                        </p:tav>
                                      </p:tavLst>
                                    </p:anim>
                                  </p:childTnLst>
                                </p:cTn>
                              </p:par>
                            </p:childTnLst>
                          </p:cTn>
                        </p:par>
                        <p:par>
                          <p:cTn id="74" fill="hold">
                            <p:stCondLst>
                              <p:cond delay="4000"/>
                            </p:stCondLst>
                            <p:childTnLst>
                              <p:par>
                                <p:cTn id="75" presetID="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9" grpId="0" animBg="1"/>
      <p:bldP spid="20" grpId="0"/>
      <p:bldP spid="21" grpId="0" animBg="1"/>
      <p:bldP spid="22" grpId="0"/>
      <p:bldP spid="23" grpId="0" animBg="1"/>
      <p:bldP spid="24" grpId="0"/>
      <p:bldP spid="25" grpId="0" animBg="1"/>
      <p:bldP spid="26" grpId="0"/>
      <p:bldP spid="27" grpId="0"/>
      <p:bldP spid="28" grpId="0" animBg="1"/>
      <p:bldP spid="29" grpId="0"/>
      <p:bldP spid="30" grpId="0" animBg="1"/>
      <p:bldP spid="3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p:spPr>
        <p:txBody>
          <a:bodyPr/>
          <a:lstStyle>
            <a:lvl1pPr algn="r">
              <a:defRPr sz="900">
                <a:solidFill>
                  <a:schemeClr val="tx1">
                    <a:tint val="75000"/>
                  </a:schemeClr>
                </a:solidFill>
                <a:latin typeface="Comic Sans MS" panose="030F0702030302020204" pitchFamily="66" charset="0"/>
                <a:ea typeface="+mn-ea"/>
                <a:cs typeface="Arial" panose="020B0604020202020204" pitchFamily="34" charset="0"/>
              </a:defRPr>
            </a:lvl1pPr>
          </a:lstStyle>
          <a:p>
            <a:pPr>
              <a:defRPr/>
            </a:pPr>
            <a:fld id="{218B30EC-807A-412D-92C7-1F1EA3A0AC4A}" type="slidenum">
              <a:rPr lang="en-US"/>
              <a:pPr>
                <a:defRPr/>
              </a:pPr>
              <a:t>‹#›</a:t>
            </a:fld>
            <a:endParaRPr lang="en-US"/>
          </a:p>
        </p:txBody>
      </p:sp>
    </p:spTree>
    <p:extLst>
      <p:ext uri="{BB962C8B-B14F-4D97-AF65-F5344CB8AC3E}">
        <p14:creationId xmlns:p14="http://schemas.microsoft.com/office/powerpoint/2010/main" val="2342412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33543"/>
            <a:ext cx="6858000" cy="2387600"/>
          </a:xfrm>
          <a:prstGeom prst="rect">
            <a:avLst/>
          </a:prstGeom>
        </p:spPr>
        <p:txBody>
          <a:bodyPr/>
          <a:lstStyle>
            <a:lvl1pPr algn="ctr">
              <a:defRPr sz="5400" b="1">
                <a:solidFill>
                  <a:schemeClr val="tx1"/>
                </a:solidFill>
                <a:latin typeface="Calibri" panose="020F0502020204030204" pitchFamily="34" charset="0"/>
              </a:defRPr>
            </a:lvl1pPr>
          </a:lstStyle>
          <a:p>
            <a:r>
              <a:rPr lang="en-US" altLang="ja-JP" dirty="0" smtClean="0"/>
              <a:t>Click to edit Master title style</a:t>
            </a:r>
            <a:endParaRPr lang="en-US" dirty="0"/>
          </a:p>
        </p:txBody>
      </p:sp>
      <p:sp>
        <p:nvSpPr>
          <p:cNvPr id="3" name="Subtitle 2"/>
          <p:cNvSpPr>
            <a:spLocks noGrp="1"/>
          </p:cNvSpPr>
          <p:nvPr>
            <p:ph type="subTitle" idx="1"/>
          </p:nvPr>
        </p:nvSpPr>
        <p:spPr>
          <a:xfrm>
            <a:off x="1143000" y="5514346"/>
            <a:ext cx="6858000" cy="103797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09657671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5" name="Slide Number Placeholder 4"/>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4ECFBE48-ADB1-4EDE-BBBD-E21EEC4E036D}" type="slidenum">
              <a:rPr lang="en-US" altLang="en-US"/>
              <a:pPr>
                <a:defRPr/>
              </a:pPr>
              <a:t>‹#›</a:t>
            </a:fld>
            <a:endParaRPr lang="en-US" altLang="en-US"/>
          </a:p>
        </p:txBody>
      </p:sp>
    </p:spTree>
    <p:extLst>
      <p:ext uri="{BB962C8B-B14F-4D97-AF65-F5344CB8AC3E}">
        <p14:creationId xmlns:p14="http://schemas.microsoft.com/office/powerpoint/2010/main" val="72820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285539" y="479795"/>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305463" y="1355752"/>
            <a:ext cx="6858000" cy="397175"/>
          </a:xfrm>
        </p:spPr>
        <p:txBody>
          <a:bodyPr>
            <a:normAutofit/>
          </a:bodyPr>
          <a:lstStyle>
            <a:lvl1pPr marL="0" indent="0" algn="l">
              <a:buNone/>
              <a:defRPr sz="1200" baseline="0">
                <a:solidFill>
                  <a:schemeClr val="tx1"/>
                </a:solidFill>
                <a:latin typeface="+mn-lt"/>
              </a:defRPr>
            </a:lvl1pPr>
            <a:lvl2pPr marL="342869" indent="0" algn="ctr">
              <a:buNone/>
              <a:defRPr sz="1500"/>
            </a:lvl2pPr>
            <a:lvl3pPr marL="685738" indent="0" algn="ctr">
              <a:buNone/>
              <a:defRPr sz="1350"/>
            </a:lvl3pPr>
            <a:lvl4pPr marL="1028606" indent="0" algn="ctr">
              <a:buNone/>
              <a:defRPr sz="1200"/>
            </a:lvl4pPr>
            <a:lvl5pPr marL="1371475" indent="0" algn="ctr">
              <a:buNone/>
              <a:defRPr sz="1200"/>
            </a:lvl5pPr>
            <a:lvl6pPr marL="1714343" indent="0" algn="ctr">
              <a:buNone/>
              <a:defRPr sz="1200"/>
            </a:lvl6pPr>
            <a:lvl7pPr marL="2057212" indent="0" algn="ctr">
              <a:buNone/>
              <a:defRPr sz="1200"/>
            </a:lvl7pPr>
            <a:lvl8pPr marL="2400080" indent="0" algn="ctr">
              <a:buNone/>
              <a:defRPr sz="1200"/>
            </a:lvl8pPr>
            <a:lvl9pPr marL="2742949" indent="0" algn="ctr">
              <a:buNone/>
              <a:defRPr sz="1200"/>
            </a:lvl9pPr>
          </a:lstStyle>
          <a:p>
            <a:r>
              <a:rPr lang="en-US" smtClean="0"/>
              <a:t>Click to edit Master subtitle style</a:t>
            </a:r>
            <a:endParaRPr lang="en-US" dirty="0"/>
          </a:p>
        </p:txBody>
      </p:sp>
      <p:sp>
        <p:nvSpPr>
          <p:cNvPr id="5" name="Footer Placeholder 4"/>
          <p:cNvSpPr>
            <a:spLocks noGrp="1" noChangeArrowheads="1"/>
          </p:cNvSpPr>
          <p:nvPr>
            <p:ph type="ftr" sz="quarter" idx="16"/>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7"/>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72632F2D-3F26-4F4A-A17E-DD3ACBEEB624}" type="slidenum">
              <a:rPr lang="en-US" altLang="en-US"/>
              <a:pPr>
                <a:defRPr/>
              </a:pPr>
              <a:t>‹#›</a:t>
            </a:fld>
            <a:endParaRPr lang="en-US" altLang="en-US"/>
          </a:p>
        </p:txBody>
      </p:sp>
    </p:spTree>
    <p:extLst>
      <p:ext uri="{BB962C8B-B14F-4D97-AF65-F5344CB8AC3E}">
        <p14:creationId xmlns:p14="http://schemas.microsoft.com/office/powerpoint/2010/main" val="2731167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BCD12CA0-CD17-4F6B-B3B8-5E25B97F9752}" type="slidenum">
              <a:rPr lang="en-US" altLang="en-US"/>
              <a:pPr>
                <a:defRPr/>
              </a:pPr>
              <a:t>‹#›</a:t>
            </a:fld>
            <a:endParaRPr lang="en-US" altLang="en-US"/>
          </a:p>
        </p:txBody>
      </p:sp>
    </p:spTree>
    <p:extLst>
      <p:ext uri="{BB962C8B-B14F-4D97-AF65-F5344CB8AC3E}">
        <p14:creationId xmlns:p14="http://schemas.microsoft.com/office/powerpoint/2010/main" val="2491921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imple">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4"/>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6"/>
            <a:ext cx="8668502" cy="78753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6DABC402-390D-455A-8000-0B32A635FC04}" type="slidenum">
              <a:rPr lang="en-US"/>
              <a:pPr>
                <a:defRPr/>
              </a:pPr>
              <a:t>‹#›</a:t>
            </a:fld>
            <a:endParaRPr lang="en-US"/>
          </a:p>
        </p:txBody>
      </p:sp>
    </p:spTree>
    <p:extLst>
      <p:ext uri="{BB962C8B-B14F-4D97-AF65-F5344CB8AC3E}">
        <p14:creationId xmlns:p14="http://schemas.microsoft.com/office/powerpoint/2010/main" val="974707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24000"/>
            <a:ext cx="9144000" cy="373380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33543"/>
            <a:ext cx="6858000" cy="2387600"/>
          </a:xfrm>
          <a:prstGeom prst="rect">
            <a:avLst/>
          </a:prstGeom>
        </p:spPr>
        <p:txBody>
          <a:bodyPr/>
          <a:lstStyle>
            <a:lvl1pPr algn="ctr">
              <a:defRPr sz="5400" b="1">
                <a:solidFill>
                  <a:schemeClr val="tx1"/>
                </a:solidFill>
                <a:latin typeface="Calibri" panose="020F0502020204030204" pitchFamily="34" charset="0"/>
              </a:defRPr>
            </a:lvl1pPr>
          </a:lstStyle>
          <a:p>
            <a:r>
              <a:rPr lang="en-US" altLang="ja-JP" dirty="0" smtClean="0"/>
              <a:t>Click to edit Master title style</a:t>
            </a:r>
            <a:endParaRPr lang="en-US" dirty="0"/>
          </a:p>
        </p:txBody>
      </p:sp>
      <p:sp>
        <p:nvSpPr>
          <p:cNvPr id="3" name="Subtitle 2"/>
          <p:cNvSpPr>
            <a:spLocks noGrp="1"/>
          </p:cNvSpPr>
          <p:nvPr>
            <p:ph type="subTitle" idx="1"/>
          </p:nvPr>
        </p:nvSpPr>
        <p:spPr>
          <a:xfrm>
            <a:off x="1143000" y="5514346"/>
            <a:ext cx="6858000" cy="103797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243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5CC9E437-8A07-489D-AB3B-8B4604C464BE}" type="slidenum">
              <a:rPr lang="en-US"/>
              <a:pPr>
                <a:defRPr/>
              </a:pPr>
              <a:t>‹#›</a:t>
            </a:fld>
            <a:endParaRPr lang="en-US"/>
          </a:p>
        </p:txBody>
      </p:sp>
    </p:spTree>
    <p:extLst>
      <p:ext uri="{BB962C8B-B14F-4D97-AF65-F5344CB8AC3E}">
        <p14:creationId xmlns:p14="http://schemas.microsoft.com/office/powerpoint/2010/main" val="792658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4"/>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6"/>
            <a:ext cx="8668502" cy="78753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7" name="テキスト プレースホルダー 11"/>
          <p:cNvSpPr>
            <a:spLocks noGrp="1"/>
          </p:cNvSpPr>
          <p:nvPr>
            <p:ph type="body" sz="quarter" idx="15"/>
          </p:nvPr>
        </p:nvSpPr>
        <p:spPr>
          <a:xfrm>
            <a:off x="192522" y="4908884"/>
            <a:ext cx="8717635" cy="1764632"/>
          </a:xfrm>
        </p:spPr>
        <p:txBody>
          <a:bodyPr anchor="b">
            <a:normAutofit/>
          </a:bodyPr>
          <a:lstStyle>
            <a:lvl1pPr algn="ctr">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63828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mple">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4"/>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6"/>
            <a:ext cx="8668502" cy="78753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69216B06-8B2D-4782-BB45-B3A92F8E44CA}" type="slidenum">
              <a:rPr lang="en-US"/>
              <a:pPr>
                <a:defRPr/>
              </a:pPr>
              <a:t>‹#›</a:t>
            </a:fld>
            <a:endParaRPr lang="en-US"/>
          </a:p>
        </p:txBody>
      </p:sp>
    </p:spTree>
    <p:extLst>
      <p:ext uri="{BB962C8B-B14F-4D97-AF65-F5344CB8AC3E}">
        <p14:creationId xmlns:p14="http://schemas.microsoft.com/office/powerpoint/2010/main" val="1396862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105044" y="5156068"/>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24966" y="6032025"/>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598975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285539" y="479794"/>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305462" y="1355751"/>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6"/>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E1324FD-BEBE-480F-8D45-E889A6C3C69A}" type="slidenum">
              <a:rPr lang="en-US"/>
              <a:pPr>
                <a:defRPr/>
              </a:pPr>
              <a:t>‹#›</a:t>
            </a:fld>
            <a:endParaRPr lang="en-US"/>
          </a:p>
        </p:txBody>
      </p:sp>
    </p:spTree>
    <p:extLst>
      <p:ext uri="{BB962C8B-B14F-4D97-AF65-F5344CB8AC3E}">
        <p14:creationId xmlns:p14="http://schemas.microsoft.com/office/powerpoint/2010/main" val="3915149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5" name="Slide Number Placeholder 4"/>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4ECFBE48-ADB1-4EDE-BBBD-E21EEC4E036D}" type="slidenum">
              <a:rPr lang="en-US" altLang="en-US"/>
              <a:pPr>
                <a:defRPr/>
              </a:pPr>
              <a:t>‹#›</a:t>
            </a:fld>
            <a:endParaRPr lang="en-US" altLang="en-US"/>
          </a:p>
        </p:txBody>
      </p:sp>
    </p:spTree>
    <p:extLst>
      <p:ext uri="{BB962C8B-B14F-4D97-AF65-F5344CB8AC3E}">
        <p14:creationId xmlns:p14="http://schemas.microsoft.com/office/powerpoint/2010/main" val="3200477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BCD12CA0-CD17-4F6B-B3B8-5E25B97F9752}" type="slidenum">
              <a:rPr lang="en-US" altLang="en-US"/>
              <a:pPr>
                <a:defRPr/>
              </a:pPr>
              <a:t>‹#›</a:t>
            </a:fld>
            <a:endParaRPr lang="en-US" altLang="en-US"/>
          </a:p>
        </p:txBody>
      </p:sp>
    </p:spTree>
    <p:extLst>
      <p:ext uri="{BB962C8B-B14F-4D97-AF65-F5344CB8AC3E}">
        <p14:creationId xmlns:p14="http://schemas.microsoft.com/office/powerpoint/2010/main" val="65706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5" name="Slide Number Placeholder 4"/>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4ECFBE48-ADB1-4EDE-BBBD-E21EEC4E036D}" type="slidenum">
              <a:rPr lang="en-US" altLang="en-US"/>
              <a:pPr>
                <a:defRPr/>
              </a:pPr>
              <a:t>‹#›</a:t>
            </a:fld>
            <a:endParaRPr lang="en-US" altLang="en-US"/>
          </a:p>
        </p:txBody>
      </p:sp>
    </p:spTree>
    <p:extLst>
      <p:ext uri="{BB962C8B-B14F-4D97-AF65-F5344CB8AC3E}">
        <p14:creationId xmlns:p14="http://schemas.microsoft.com/office/powerpoint/2010/main" val="1274572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381750"/>
            <a:ext cx="915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p:spPr>
        <p:txBody>
          <a:bodyPr/>
          <a:lstStyle>
            <a:lvl1pPr>
              <a:defRPr b="1">
                <a:solidFill>
                  <a:schemeClr val="bg1">
                    <a:lumMod val="10000"/>
                    <a:lumOff val="90000"/>
                  </a:schemeClr>
                </a:solidFill>
                <a:latin typeface="Calibri" panose="020F0502020204030204" pitchFamily="34" charset="0"/>
              </a:defRPr>
            </a:lvl1pPr>
          </a:lstStyle>
          <a:p>
            <a:r>
              <a:rPr lang="en-US" altLang="ja-JP" dirty="0"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Autofit/>
          </a:bodyPr>
          <a:lstStyle>
            <a:lvl1pPr>
              <a:defRPr sz="1600" baseline="0">
                <a:solidFill>
                  <a:schemeClr val="bg1">
                    <a:lumMod val="10000"/>
                    <a:lumOff val="90000"/>
                  </a:schemeClr>
                </a:solidFill>
                <a:latin typeface="Calibri" panose="020F0502020204030204" pitchFamily="34" charset="0"/>
              </a:defRPr>
            </a:lvl1pPr>
          </a:lstStyle>
          <a:p>
            <a:pPr lvl="0"/>
            <a:r>
              <a:rPr lang="en-US" dirty="0" smtClean="0"/>
              <a:t>Click to edit Master text styles</a:t>
            </a:r>
          </a:p>
        </p:txBody>
      </p:sp>
      <p:sp>
        <p:nvSpPr>
          <p:cNvPr id="12" name="テキスト プレースホルダー 11"/>
          <p:cNvSpPr>
            <a:spLocks noGrp="1"/>
          </p:cNvSpPr>
          <p:nvPr>
            <p:ph type="body" sz="quarter" idx="14"/>
          </p:nvPr>
        </p:nvSpPr>
        <p:spPr>
          <a:xfrm>
            <a:off x="499647" y="2131355"/>
            <a:ext cx="4211125" cy="1020191"/>
          </a:xfrm>
        </p:spPr>
        <p:txBody>
          <a:bodyPr anchor="b"/>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1" y="3204629"/>
            <a:ext cx="4213314" cy="2377295"/>
          </a:xfrm>
        </p:spPr>
        <p:txBody>
          <a:bodyPr>
            <a:normAutofit/>
          </a:bodyPr>
          <a:lstStyle>
            <a:lvl1pPr>
              <a:defRPr sz="1200" baseline="0">
                <a:solidFill>
                  <a:schemeClr val="bg1"/>
                </a:solidFill>
              </a:defRPr>
            </a:lvl1pPr>
          </a:lstStyle>
          <a:p>
            <a:pPr lvl="0"/>
            <a:r>
              <a:rPr lang="en-US" smtClean="0"/>
              <a:t>Click to edit Master text styles</a:t>
            </a:r>
          </a:p>
        </p:txBody>
      </p:sp>
      <p:sp>
        <p:nvSpPr>
          <p:cNvPr id="8" name="フッター プレースホルダー 3"/>
          <p:cNvSpPr>
            <a:spLocks noGrp="1"/>
          </p:cNvSpPr>
          <p:nvPr>
            <p:ph type="ftr" sz="quarter" idx="16"/>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233797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24000"/>
            <a:ext cx="9144000" cy="373380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2333543"/>
            <a:ext cx="6858000" cy="2387600"/>
          </a:xfrm>
          <a:prstGeom prst="rect">
            <a:avLst/>
          </a:prstGeom>
        </p:spPr>
        <p:txBody>
          <a:bodyPr/>
          <a:lstStyle>
            <a:lvl1pPr algn="ctr">
              <a:defRPr sz="5400" b="1">
                <a:solidFill>
                  <a:schemeClr val="tx1"/>
                </a:solidFill>
                <a:latin typeface="Calibri" panose="020F0502020204030204" pitchFamily="34" charset="0"/>
              </a:defRPr>
            </a:lvl1pPr>
          </a:lstStyle>
          <a:p>
            <a:r>
              <a:rPr lang="en-US" altLang="ja-JP" dirty="0" smtClean="0"/>
              <a:t>Click to edit Master title style</a:t>
            </a:r>
            <a:endParaRPr lang="en-US" dirty="0"/>
          </a:p>
        </p:txBody>
      </p:sp>
      <p:sp>
        <p:nvSpPr>
          <p:cNvPr id="3" name="Subtitle 2"/>
          <p:cNvSpPr>
            <a:spLocks noGrp="1"/>
          </p:cNvSpPr>
          <p:nvPr>
            <p:ph type="subTitle" idx="1"/>
          </p:nvPr>
        </p:nvSpPr>
        <p:spPr>
          <a:xfrm>
            <a:off x="1143000" y="5514346"/>
            <a:ext cx="6858000" cy="103797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2735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E37E4626-9632-41EB-96E0-18E4B36B1151}" type="slidenum">
              <a:rPr lang="en-US"/>
              <a:pPr>
                <a:defRPr/>
              </a:pPr>
              <a:t>‹#›</a:t>
            </a:fld>
            <a:endParaRPr lang="en-US"/>
          </a:p>
        </p:txBody>
      </p:sp>
    </p:spTree>
    <p:extLst>
      <p:ext uri="{BB962C8B-B14F-4D97-AF65-F5344CB8AC3E}">
        <p14:creationId xmlns:p14="http://schemas.microsoft.com/office/powerpoint/2010/main" val="38319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4"/>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6"/>
            <a:ext cx="8668502" cy="78753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7" name="テキスト プレースホルダー 11"/>
          <p:cNvSpPr>
            <a:spLocks noGrp="1"/>
          </p:cNvSpPr>
          <p:nvPr>
            <p:ph type="body" sz="quarter" idx="15"/>
          </p:nvPr>
        </p:nvSpPr>
        <p:spPr>
          <a:xfrm>
            <a:off x="192522" y="4908884"/>
            <a:ext cx="8717635" cy="1764632"/>
          </a:xfrm>
        </p:spPr>
        <p:txBody>
          <a:bodyPr anchor="b">
            <a:normAutofit/>
          </a:bodyPr>
          <a:lstStyle>
            <a:lvl1pPr algn="ctr">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225942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imple">
    <p:spTree>
      <p:nvGrpSpPr>
        <p:cNvPr id="1" name=""/>
        <p:cNvGrpSpPr/>
        <p:nvPr/>
      </p:nvGrpSpPr>
      <p:grpSpPr>
        <a:xfrm>
          <a:off x="0" y="0"/>
          <a:ext cx="0" cy="0"/>
          <a:chOff x="0" y="0"/>
          <a:chExt cx="0" cy="0"/>
        </a:xfrm>
      </p:grpSpPr>
      <p:sp>
        <p:nvSpPr>
          <p:cNvPr id="3" name="Title 1"/>
          <p:cNvSpPr>
            <a:spLocks noGrp="1"/>
          </p:cNvSpPr>
          <p:nvPr>
            <p:ph type="ctrTitle"/>
          </p:nvPr>
        </p:nvSpPr>
        <p:spPr>
          <a:xfrm>
            <a:off x="241321" y="2252134"/>
            <a:ext cx="8649451" cy="1507303"/>
          </a:xfrm>
          <a:prstGeom prst="rect">
            <a:avLst/>
          </a:prstGeom>
        </p:spPr>
        <p:txBody>
          <a:bodyPr anchor="b">
            <a:normAutofit/>
          </a:bodyPr>
          <a:lstStyle>
            <a:lvl1pPr algn="ctr">
              <a:defRPr sz="3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234971" y="3784466"/>
            <a:ext cx="8668502" cy="787534"/>
          </a:xfrm>
        </p:spPr>
        <p:txBody>
          <a:bodyPr>
            <a:normAutofit/>
          </a:bodyPr>
          <a:lstStyle>
            <a:lvl1pPr marL="0" indent="0" algn="ctr">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6DABC402-390D-455A-8000-0B32A635FC04}" type="slidenum">
              <a:rPr lang="en-US"/>
              <a:pPr>
                <a:defRPr/>
              </a:pPr>
              <a:t>‹#›</a:t>
            </a:fld>
            <a:endParaRPr lang="en-US"/>
          </a:p>
        </p:txBody>
      </p:sp>
    </p:spTree>
    <p:extLst>
      <p:ext uri="{BB962C8B-B14F-4D97-AF65-F5344CB8AC3E}">
        <p14:creationId xmlns:p14="http://schemas.microsoft.com/office/powerpoint/2010/main" val="2370444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105044" y="5156068"/>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24966" y="6032025"/>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645575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2">
    <p:spTree>
      <p:nvGrpSpPr>
        <p:cNvPr id="1" name=""/>
        <p:cNvGrpSpPr/>
        <p:nvPr/>
      </p:nvGrpSpPr>
      <p:grpSpPr>
        <a:xfrm>
          <a:off x="0" y="0"/>
          <a:ext cx="0" cy="0"/>
          <a:chOff x="0" y="0"/>
          <a:chExt cx="0" cy="0"/>
        </a:xfrm>
      </p:grpSpPr>
      <p:sp>
        <p:nvSpPr>
          <p:cNvPr id="9" name="図プレースホルダー 8"/>
          <p:cNvSpPr>
            <a:spLocks noGrp="1"/>
          </p:cNvSpPr>
          <p:nvPr>
            <p:ph type="pic" sz="quarter" idx="15"/>
          </p:nvPr>
        </p:nvSpPr>
        <p:spPr>
          <a:xfrm>
            <a:off x="0" y="0"/>
            <a:ext cx="9144000" cy="6858000"/>
          </a:xfrm>
        </p:spPr>
        <p:txBody>
          <a:bodyPr rtlCol="0">
            <a:normAutofit/>
          </a:bodyPr>
          <a:lstStyle>
            <a:lvl1pPr>
              <a:defRPr sz="1000"/>
            </a:lvl1pPr>
          </a:lstStyle>
          <a:p>
            <a:pPr lvl="0"/>
            <a:r>
              <a:rPr lang="en-US" noProof="0" smtClean="0"/>
              <a:t>Click icon to add picture</a:t>
            </a:r>
            <a:endParaRPr lang="en-US" noProof="0" dirty="0"/>
          </a:p>
        </p:txBody>
      </p:sp>
      <p:sp>
        <p:nvSpPr>
          <p:cNvPr id="3" name="Title 1"/>
          <p:cNvSpPr>
            <a:spLocks noGrp="1"/>
          </p:cNvSpPr>
          <p:nvPr>
            <p:ph type="ctrTitle"/>
          </p:nvPr>
        </p:nvSpPr>
        <p:spPr>
          <a:xfrm>
            <a:off x="285539" y="479794"/>
            <a:ext cx="6858000" cy="939589"/>
          </a:xfrm>
          <a:prstGeom prst="rect">
            <a:avLst/>
          </a:prstGeom>
        </p:spPr>
        <p:txBody>
          <a:bodyPr anchor="b">
            <a:normAutofit/>
          </a:bodyPr>
          <a:lstStyle>
            <a:lvl1pPr algn="l">
              <a:defRPr sz="33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305462" y="1355751"/>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6"/>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72635479-9E91-4F29-BBF8-644292C8F111}" type="slidenum">
              <a:rPr lang="en-US"/>
              <a:pPr>
                <a:defRPr/>
              </a:pPr>
              <a:t>‹#›</a:t>
            </a:fld>
            <a:endParaRPr lang="en-US"/>
          </a:p>
        </p:txBody>
      </p:sp>
    </p:spTree>
    <p:extLst>
      <p:ext uri="{BB962C8B-B14F-4D97-AF65-F5344CB8AC3E}">
        <p14:creationId xmlns:p14="http://schemas.microsoft.com/office/powerpoint/2010/main" val="3904353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5" name="Slide Number Placeholder 4"/>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4ECFBE48-ADB1-4EDE-BBBD-E21EEC4E036D}" type="slidenum">
              <a:rPr lang="en-US" altLang="en-US"/>
              <a:pPr>
                <a:defRPr/>
              </a:pPr>
              <a:t>‹#›</a:t>
            </a:fld>
            <a:endParaRPr lang="en-US" altLang="en-US"/>
          </a:p>
        </p:txBody>
      </p:sp>
    </p:spTree>
    <p:extLst>
      <p:ext uri="{BB962C8B-B14F-4D97-AF65-F5344CB8AC3E}">
        <p14:creationId xmlns:p14="http://schemas.microsoft.com/office/powerpoint/2010/main" val="1459213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BCD12CA0-CD17-4F6B-B3B8-5E25B97F9752}" type="slidenum">
              <a:rPr lang="en-US" altLang="en-US"/>
              <a:pPr>
                <a:defRPr/>
              </a:pPr>
              <a:t>‹#›</a:t>
            </a:fld>
            <a:endParaRPr lang="en-US" altLang="en-US"/>
          </a:p>
        </p:txBody>
      </p:sp>
    </p:spTree>
    <p:extLst>
      <p:ext uri="{BB962C8B-B14F-4D97-AF65-F5344CB8AC3E}">
        <p14:creationId xmlns:p14="http://schemas.microsoft.com/office/powerpoint/2010/main" val="3020284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 Column - No Image">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233363"/>
            <a:ext cx="6635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381750"/>
            <a:ext cx="9150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225560" y="357104"/>
            <a:ext cx="6211893" cy="669117"/>
          </a:xfrm>
        </p:spPr>
        <p:txBody>
          <a:bodyPr/>
          <a:lstStyle>
            <a:lvl1pPr>
              <a:defRPr b="1">
                <a:solidFill>
                  <a:schemeClr val="bg1">
                    <a:lumMod val="10000"/>
                    <a:lumOff val="90000"/>
                  </a:schemeClr>
                </a:solidFill>
                <a:latin typeface="Calibri" panose="020F0502020204030204" pitchFamily="34" charset="0"/>
              </a:defRPr>
            </a:lvl1pPr>
          </a:lstStyle>
          <a:p>
            <a:r>
              <a:rPr lang="en-US" altLang="ja-JP" dirty="0" smtClean="0"/>
              <a:t>Click to edit Master title style</a:t>
            </a:r>
            <a:endParaRPr lang="en-US" dirty="0"/>
          </a:p>
        </p:txBody>
      </p:sp>
      <p:sp>
        <p:nvSpPr>
          <p:cNvPr id="10" name="テキスト プレースホルダー 9"/>
          <p:cNvSpPr>
            <a:spLocks noGrp="1"/>
          </p:cNvSpPr>
          <p:nvPr>
            <p:ph type="body" sz="quarter" idx="13"/>
          </p:nvPr>
        </p:nvSpPr>
        <p:spPr>
          <a:xfrm>
            <a:off x="240903" y="938354"/>
            <a:ext cx="6172485" cy="304909"/>
          </a:xfrm>
        </p:spPr>
        <p:txBody>
          <a:bodyPr>
            <a:noAutofit/>
          </a:bodyPr>
          <a:lstStyle>
            <a:lvl1pPr>
              <a:defRPr sz="1600" baseline="0">
                <a:solidFill>
                  <a:schemeClr val="bg1">
                    <a:lumMod val="10000"/>
                    <a:lumOff val="90000"/>
                  </a:schemeClr>
                </a:solidFill>
                <a:latin typeface="Calibri" panose="020F0502020204030204" pitchFamily="34" charset="0"/>
              </a:defRPr>
            </a:lvl1pPr>
          </a:lstStyle>
          <a:p>
            <a:pPr lvl="0"/>
            <a:r>
              <a:rPr lang="en-US" dirty="0" smtClean="0"/>
              <a:t>Click to edit Master text styles</a:t>
            </a:r>
          </a:p>
        </p:txBody>
      </p:sp>
      <p:sp>
        <p:nvSpPr>
          <p:cNvPr id="12" name="テキスト プレースホルダー 11"/>
          <p:cNvSpPr>
            <a:spLocks noGrp="1"/>
          </p:cNvSpPr>
          <p:nvPr>
            <p:ph type="body" sz="quarter" idx="14"/>
          </p:nvPr>
        </p:nvSpPr>
        <p:spPr>
          <a:xfrm>
            <a:off x="499647" y="2131355"/>
            <a:ext cx="4211125" cy="1020191"/>
          </a:xfrm>
        </p:spPr>
        <p:txBody>
          <a:bodyPr anchor="b"/>
          <a:lstStyle>
            <a:lvl1pPr>
              <a:defRPr baseline="0">
                <a:solidFill>
                  <a:srgbClr val="3A75FB"/>
                </a:solidFill>
              </a:defRPr>
            </a:lvl1pPr>
          </a:lstStyle>
          <a:p>
            <a:pPr lvl="0"/>
            <a:r>
              <a:rPr lang="en-US" smtClean="0"/>
              <a:t>Click to edit Master text styles</a:t>
            </a:r>
          </a:p>
        </p:txBody>
      </p:sp>
      <p:sp>
        <p:nvSpPr>
          <p:cNvPr id="13" name="テキスト プレースホルダー 11"/>
          <p:cNvSpPr>
            <a:spLocks noGrp="1"/>
          </p:cNvSpPr>
          <p:nvPr>
            <p:ph type="body" sz="quarter" idx="15"/>
          </p:nvPr>
        </p:nvSpPr>
        <p:spPr>
          <a:xfrm>
            <a:off x="497641" y="3204629"/>
            <a:ext cx="4213314" cy="2377295"/>
          </a:xfrm>
        </p:spPr>
        <p:txBody>
          <a:bodyPr>
            <a:normAutofit/>
          </a:bodyPr>
          <a:lstStyle>
            <a:lvl1pPr>
              <a:defRPr sz="1200" baseline="0">
                <a:solidFill>
                  <a:schemeClr val="bg1"/>
                </a:solidFill>
              </a:defRPr>
            </a:lvl1pPr>
          </a:lstStyle>
          <a:p>
            <a:pPr lvl="0"/>
            <a:r>
              <a:rPr lang="en-US" smtClean="0"/>
              <a:t>Click to edit Master text styles</a:t>
            </a:r>
          </a:p>
        </p:txBody>
      </p:sp>
      <p:sp>
        <p:nvSpPr>
          <p:cNvPr id="8" name="フッター プレースホルダー 3"/>
          <p:cNvSpPr>
            <a:spLocks noGrp="1"/>
          </p:cNvSpPr>
          <p:nvPr>
            <p:ph type="ftr" sz="quarter" idx="16"/>
          </p:nvPr>
        </p:nvSpPr>
        <p:spPr>
          <a:xfrm>
            <a:off x="-6350" y="6380163"/>
            <a:ext cx="9150350" cy="365125"/>
          </a:xfrm>
        </p:spPr>
        <p:txBody>
          <a:bodyPr/>
          <a:lstStyle>
            <a:lvl1pPr>
              <a:defRPr sz="1000">
                <a:solidFill>
                  <a:schemeClr val="bg1">
                    <a:lumMod val="10000"/>
                    <a:lumOff val="90000"/>
                  </a:schemeClr>
                </a:solidFill>
              </a:defRPr>
            </a:lvl1pPr>
          </a:lstStyle>
          <a:p>
            <a:pPr>
              <a:defRPr/>
            </a:pPr>
            <a:endParaRPr lang="en-US"/>
          </a:p>
        </p:txBody>
      </p:sp>
    </p:spTree>
    <p:extLst>
      <p:ext uri="{BB962C8B-B14F-4D97-AF65-F5344CB8AC3E}">
        <p14:creationId xmlns:p14="http://schemas.microsoft.com/office/powerpoint/2010/main" val="9743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208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p:txBody>
          <a:bodyPr/>
          <a:lstStyle>
            <a:lvl1pPr algn="ctr">
              <a:defRPr sz="800"/>
            </a:lvl1pPr>
          </a:lstStyle>
          <a:p>
            <a:pPr>
              <a:defRPr/>
            </a:pPr>
            <a:r>
              <a:rPr lang="en-US" altLang="en-US"/>
              <a:t>Operation Care International - Christmas Gift Outreach 2016  </a:t>
            </a:r>
          </a:p>
          <a:p>
            <a:pPr>
              <a:defRPr/>
            </a:pPr>
            <a:endParaRPr lang="en-US" altLang="en-US"/>
          </a:p>
        </p:txBody>
      </p:sp>
      <p:sp>
        <p:nvSpPr>
          <p:cNvPr id="6" name="Slide Number Placeholder 5"/>
          <p:cNvSpPr>
            <a:spLocks noGrp="1" noChangeArrowheads="1"/>
          </p:cNvSpPr>
          <p:nvPr>
            <p:ph type="sldNum" sz="quarter" idx="11"/>
          </p:nvPr>
        </p:nvSpPr>
        <p:spPr>
          <a:xfrm>
            <a:off x="7842250" y="6467475"/>
            <a:ext cx="1219200" cy="323850"/>
          </a:xfrm>
          <a:prstGeom prst="rect">
            <a:avLst/>
          </a:prstGeom>
        </p:spPr>
        <p:txBody>
          <a:bodyPr/>
          <a:lstStyle>
            <a:lvl1pPr algn="ctr">
              <a:defRPr>
                <a:latin typeface="Arial" panose="020B0604020202020204" pitchFamily="34" charset="0"/>
                <a:ea typeface="+mn-ea"/>
                <a:cs typeface="Arial" panose="020B0604020202020204" pitchFamily="34" charset="0"/>
              </a:defRPr>
            </a:lvl1pPr>
          </a:lstStyle>
          <a:p>
            <a:pPr>
              <a:defRPr/>
            </a:pPr>
            <a:fld id="{BCD12CA0-CD17-4F6B-B3B8-5E25B97F9752}" type="slidenum">
              <a:rPr lang="en-US" altLang="en-US"/>
              <a:pPr>
                <a:defRPr/>
              </a:pPr>
              <a:t>‹#›</a:t>
            </a:fld>
            <a:endParaRPr lang="en-US" altLang="en-US"/>
          </a:p>
        </p:txBody>
      </p:sp>
    </p:spTree>
    <p:extLst>
      <p:ext uri="{BB962C8B-B14F-4D97-AF65-F5344CB8AC3E}">
        <p14:creationId xmlns:p14="http://schemas.microsoft.com/office/powerpoint/2010/main" val="31671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p:spTree>
      <p:nvGrpSpPr>
        <p:cNvPr id="1" name=""/>
        <p:cNvGrpSpPr/>
        <p:nvPr/>
      </p:nvGrpSpPr>
      <p:grpSpPr>
        <a:xfrm>
          <a:off x="0" y="0"/>
          <a:ext cx="0" cy="0"/>
          <a:chOff x="0" y="0"/>
          <a:chExt cx="0" cy="0"/>
        </a:xfrm>
      </p:grpSpPr>
      <p:sp>
        <p:nvSpPr>
          <p:cNvPr id="3" name="Title 1"/>
          <p:cNvSpPr>
            <a:spLocks noGrp="1"/>
          </p:cNvSpPr>
          <p:nvPr>
            <p:ph type="ctrTitle"/>
          </p:nvPr>
        </p:nvSpPr>
        <p:spPr>
          <a:xfrm>
            <a:off x="1738618" y="3497181"/>
            <a:ext cx="6858000" cy="939589"/>
          </a:xfrm>
          <a:prstGeom prst="rect">
            <a:avLst/>
          </a:prstGeom>
        </p:spPr>
        <p:txBody>
          <a:bodyPr anchor="b">
            <a:normAutofit/>
          </a:bodyPr>
          <a:lstStyle>
            <a:lvl1pPr algn="l">
              <a:defRPr sz="4000">
                <a:solidFill>
                  <a:schemeClr val="tx1"/>
                </a:solidFill>
              </a:defRPr>
            </a:lvl1pPr>
          </a:lstStyle>
          <a:p>
            <a:r>
              <a:rPr lang="en-US" altLang="ja-JP" smtClean="0"/>
              <a:t>Click to edit Master title style</a:t>
            </a:r>
            <a:endParaRPr lang="en-US" dirty="0"/>
          </a:p>
        </p:txBody>
      </p:sp>
      <p:sp>
        <p:nvSpPr>
          <p:cNvPr id="4" name="Subtitle 2"/>
          <p:cNvSpPr>
            <a:spLocks noGrp="1"/>
          </p:cNvSpPr>
          <p:nvPr>
            <p:ph type="subTitle" idx="1"/>
          </p:nvPr>
        </p:nvSpPr>
        <p:spPr>
          <a:xfrm>
            <a:off x="1774735" y="4343267"/>
            <a:ext cx="6858000" cy="397175"/>
          </a:xfrm>
        </p:spPr>
        <p:txBody>
          <a:bodyPr>
            <a:normAutofit/>
          </a:bodyPr>
          <a:lstStyle>
            <a:lvl1pPr marL="0" indent="0" algn="l">
              <a:buNone/>
              <a:defRPr sz="1200" baseline="0">
                <a:solidFill>
                  <a:schemeClr val="tx1"/>
                </a:solidFill>
                <a:latin typeface="+mn-lt"/>
              </a:defRPr>
            </a:lvl1pPr>
            <a:lvl2pPr marL="342877" indent="0" algn="ctr">
              <a:buNone/>
              <a:defRPr sz="1500"/>
            </a:lvl2pPr>
            <a:lvl3pPr marL="685755" indent="0" algn="ctr">
              <a:buNone/>
              <a:defRPr sz="1350"/>
            </a:lvl3pPr>
            <a:lvl4pPr marL="1028632" indent="0" algn="ctr">
              <a:buNone/>
              <a:defRPr sz="1200"/>
            </a:lvl4pPr>
            <a:lvl5pPr marL="1371509" indent="0" algn="ctr">
              <a:buNone/>
              <a:defRPr sz="1200"/>
            </a:lvl5pPr>
            <a:lvl6pPr marL="1714386" indent="0" algn="ctr">
              <a:buNone/>
              <a:defRPr sz="1200"/>
            </a:lvl6pPr>
            <a:lvl7pPr marL="2057263" indent="0" algn="ctr">
              <a:buNone/>
              <a:defRPr sz="1200"/>
            </a:lvl7pPr>
            <a:lvl8pPr marL="2400140" indent="0" algn="ctr">
              <a:buNone/>
              <a:defRPr sz="1200"/>
            </a:lvl8pPr>
            <a:lvl9pPr marL="2743017" indent="0" algn="ctr">
              <a:buNone/>
              <a:defRPr sz="1200"/>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38913" y="6324600"/>
            <a:ext cx="2057400" cy="365125"/>
          </a:xfrm>
          <a:prstGeom prst="rect">
            <a:avLst/>
          </a:prstGeom>
        </p:spPr>
        <p:txBody>
          <a:bodyPr vert="horz" lIns="91440" tIns="45720" rIns="91440" bIns="45720" rtlCol="0" anchor="ctr"/>
          <a:lstStyle>
            <a:lvl1pPr algn="r">
              <a:defRPr sz="900">
                <a:solidFill>
                  <a:schemeClr val="tx1">
                    <a:tint val="75000"/>
                  </a:schemeClr>
                </a:solidFill>
                <a:latin typeface="Comic Sans MS" panose="030F0702030302020204" pitchFamily="66" charset="0"/>
                <a:ea typeface="+mn-ea"/>
                <a:cs typeface="Arial" panose="020B0604020202020204" pitchFamily="34" charset="0"/>
              </a:defRPr>
            </a:lvl1pPr>
          </a:lstStyle>
          <a:p>
            <a:pPr>
              <a:defRPr/>
            </a:pPr>
            <a:fld id="{0B0E977F-5ABC-4AD8-A96C-E7044212C029}" type="slidenum">
              <a:rPr lang="en-US"/>
              <a:pPr>
                <a:defRPr/>
              </a:pPr>
              <a:t>‹#›</a:t>
            </a:fld>
            <a:endParaRPr lang="en-US"/>
          </a:p>
        </p:txBody>
      </p:sp>
    </p:spTree>
    <p:extLst>
      <p:ext uri="{BB962C8B-B14F-4D97-AF65-F5344CB8AC3E}">
        <p14:creationId xmlns:p14="http://schemas.microsoft.com/office/powerpoint/2010/main" val="1822387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1"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1.xml"/><Relationship Id="rId21" Type="http://schemas.openxmlformats.org/officeDocument/2006/relationships/slideLayout" Target="../slideLayouts/slideLayout42.xml"/><Relationship Id="rId22" Type="http://schemas.openxmlformats.org/officeDocument/2006/relationships/slideLayout" Target="../slideLayouts/slideLayout43.xml"/><Relationship Id="rId23" Type="http://schemas.openxmlformats.org/officeDocument/2006/relationships/slideLayout" Target="../slideLayouts/slideLayout44.xml"/><Relationship Id="rId24" Type="http://schemas.openxmlformats.org/officeDocument/2006/relationships/slideLayout" Target="../slideLayouts/slideLayout45.xml"/><Relationship Id="rId25" Type="http://schemas.openxmlformats.org/officeDocument/2006/relationships/slideLayout" Target="../slideLayouts/slideLayout46.xml"/><Relationship Id="rId26" Type="http://schemas.openxmlformats.org/officeDocument/2006/relationships/slideLayout" Target="../slideLayouts/slideLayout47.xml"/><Relationship Id="rId27" Type="http://schemas.openxmlformats.org/officeDocument/2006/relationships/slideLayout" Target="../slideLayouts/slideLayout48.xml"/><Relationship Id="rId28" Type="http://schemas.openxmlformats.org/officeDocument/2006/relationships/slideLayout" Target="../slideLayouts/slideLayout49.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30" Type="http://schemas.openxmlformats.org/officeDocument/2006/relationships/slideLayout" Target="../slideLayouts/slideLayout51.xml"/><Relationship Id="rId31" Type="http://schemas.openxmlformats.org/officeDocument/2006/relationships/slideLayout" Target="../slideLayouts/slideLayout52.xml"/><Relationship Id="rId32" Type="http://schemas.openxmlformats.org/officeDocument/2006/relationships/theme" Target="../theme/theme3.xml"/><Relationship Id="rId9" Type="http://schemas.openxmlformats.org/officeDocument/2006/relationships/slideLayout" Target="../slideLayouts/slideLayout30.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33" Type="http://schemas.openxmlformats.org/officeDocument/2006/relationships/image" Target="../media/image7.png"/><Relationship Id="rId34" Type="http://schemas.openxmlformats.org/officeDocument/2006/relationships/image" Target="../media/image3.png"/><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slideLayout" Target="../slideLayouts/slideLayout37.xml"/><Relationship Id="rId17" Type="http://schemas.openxmlformats.org/officeDocument/2006/relationships/slideLayout" Target="../slideLayouts/slideLayout38.xml"/><Relationship Id="rId18" Type="http://schemas.openxmlformats.org/officeDocument/2006/relationships/slideLayout" Target="../slideLayouts/slideLayout39.xml"/><Relationship Id="rId1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10.png"/><Relationship Id="rId13" Type="http://schemas.openxmlformats.org/officeDocument/2006/relationships/image" Target="../media/image17.jpe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図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 Text</a:t>
            </a:r>
          </a:p>
        </p:txBody>
      </p:sp>
      <p:sp>
        <p:nvSpPr>
          <p:cNvPr id="102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Master Title</a:t>
            </a:r>
            <a:endParaRPr lang="en-US" altLang="en-US" smtClean="0"/>
          </a:p>
        </p:txBody>
      </p:sp>
      <p:sp>
        <p:nvSpPr>
          <p:cNvPr id="5" name="Line 22"/>
          <p:cNvSpPr>
            <a:spLocks noChangeShapeType="1"/>
          </p:cNvSpPr>
          <p:nvPr userDrawn="1"/>
        </p:nvSpPr>
        <p:spPr bwMode="auto">
          <a:xfrm>
            <a:off x="477838" y="1279525"/>
            <a:ext cx="8231187" cy="0"/>
          </a:xfrm>
          <a:prstGeom prst="line">
            <a:avLst/>
          </a:prstGeom>
          <a:noFill/>
          <a:ln w="6350">
            <a:solidFill>
              <a:schemeClr val="bg2">
                <a:lumMod val="40000"/>
                <a:lumOff val="60000"/>
              </a:schemeClr>
            </a:solidFill>
            <a:miter lim="800000"/>
            <a:headEnd/>
            <a:tailEnd/>
          </a:ln>
          <a:effectLst>
            <a:innerShdw blurRad="114300">
              <a:prstClr val="black"/>
            </a:innerShdw>
          </a:effectLst>
        </p:spPr>
        <p:txBody>
          <a:bodyPr anchor="ctr"/>
          <a:lstStyle/>
          <a:p>
            <a:pPr>
              <a:defRPr/>
            </a:pPr>
            <a:endParaRPr lang="en-US">
              <a:latin typeface="Arial" charset="0"/>
              <a:ea typeface="+mn-ea"/>
              <a:cs typeface="Arial" charset="0"/>
            </a:endParaRPr>
          </a:p>
        </p:txBody>
      </p:sp>
      <p:sp>
        <p:nvSpPr>
          <p:cNvPr id="6" name="Rectangle 6"/>
          <p:cNvSpPr>
            <a:spLocks noGrp="1" noChangeArrowheads="1"/>
          </p:cNvSpPr>
          <p:nvPr>
            <p:ph type="ftr" sz="quarter" idx="3"/>
          </p:nvPr>
        </p:nvSpPr>
        <p:spPr>
          <a:xfrm>
            <a:off x="1676400" y="6534150"/>
            <a:ext cx="6045200" cy="323850"/>
          </a:xfrm>
          <a:prstGeom prst="rect">
            <a:avLst/>
          </a:prstGeom>
        </p:spPr>
        <p:txBody>
          <a:bodyPr/>
          <a:lstStyle>
            <a:lvl1pPr algn="ctr">
              <a:defRPr sz="800">
                <a:latin typeface="Arial" panose="020B0604020202020204" pitchFamily="34" charset="0"/>
                <a:ea typeface="+mn-ea"/>
                <a:cs typeface="Arial" panose="020B0604020202020204" pitchFamily="34" charset="0"/>
              </a:defRPr>
            </a:lvl1pPr>
          </a:lstStyle>
          <a:p>
            <a:pPr>
              <a:defRPr/>
            </a:pPr>
            <a:r>
              <a:rPr lang="en-US" altLang="en-US"/>
              <a:t>Operation Care International - Christmas Gift Outreach 2016  </a:t>
            </a:r>
          </a:p>
          <a:p>
            <a:pPr>
              <a:defRPr/>
            </a:pPr>
            <a:endParaRPr lang="en-US" altLang="en-US"/>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timing>
    <p:tnLst>
      <p:par>
        <p:cTn id="1" dur="indefinite" restart="never" nodeType="tmRoot"/>
      </p:par>
    </p:tnLst>
  </p:timing>
  <p:hf hdr="0" dt="0"/>
  <p:txStyles>
    <p:titleStyle>
      <a:lvl1pPr algn="l" defTabSz="682625"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189"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6pPr>
      <a:lvl7pPr marL="914378"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7pPr>
      <a:lvl8pPr marL="1371566"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8pPr>
      <a:lvl9pPr marL="1828754"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2625"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1175" indent="-168275" algn="l" defTabSz="682625"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4075" indent="-168275" algn="l" defTabSz="68262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69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4pPr>
      <a:lvl5pPr marL="15398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5pPr>
      <a:lvl6pPr marL="1885778"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6"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5"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3"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8" rtl="0" eaLnBrk="1" latinLnBrk="0" hangingPunct="1">
        <a:defRPr sz="1350" kern="1200">
          <a:solidFill>
            <a:schemeClr val="tx1"/>
          </a:solidFill>
          <a:latin typeface="+mn-lt"/>
          <a:ea typeface="+mn-ea"/>
          <a:cs typeface="+mn-cs"/>
        </a:defRPr>
      </a:lvl1pPr>
      <a:lvl2pPr marL="342869" algn="l" defTabSz="685738" rtl="0" eaLnBrk="1" latinLnBrk="0" hangingPunct="1">
        <a:defRPr sz="1350" kern="1200">
          <a:solidFill>
            <a:schemeClr val="tx1"/>
          </a:solidFill>
          <a:latin typeface="+mn-lt"/>
          <a:ea typeface="+mn-ea"/>
          <a:cs typeface="+mn-cs"/>
        </a:defRPr>
      </a:lvl2pPr>
      <a:lvl3pPr marL="685738" algn="l" defTabSz="685738" rtl="0" eaLnBrk="1" latinLnBrk="0" hangingPunct="1">
        <a:defRPr sz="1350" kern="1200">
          <a:solidFill>
            <a:schemeClr val="tx1"/>
          </a:solidFill>
          <a:latin typeface="+mn-lt"/>
          <a:ea typeface="+mn-ea"/>
          <a:cs typeface="+mn-cs"/>
        </a:defRPr>
      </a:lvl3pPr>
      <a:lvl4pPr marL="1028606" algn="l" defTabSz="685738" rtl="0" eaLnBrk="1" latinLnBrk="0" hangingPunct="1">
        <a:defRPr sz="1350" kern="1200">
          <a:solidFill>
            <a:schemeClr val="tx1"/>
          </a:solidFill>
          <a:latin typeface="+mn-lt"/>
          <a:ea typeface="+mn-ea"/>
          <a:cs typeface="+mn-cs"/>
        </a:defRPr>
      </a:lvl4pPr>
      <a:lvl5pPr marL="1371475" algn="l" defTabSz="685738" rtl="0" eaLnBrk="1" latinLnBrk="0" hangingPunct="1">
        <a:defRPr sz="1350" kern="1200">
          <a:solidFill>
            <a:schemeClr val="tx1"/>
          </a:solidFill>
          <a:latin typeface="+mn-lt"/>
          <a:ea typeface="+mn-ea"/>
          <a:cs typeface="+mn-cs"/>
        </a:defRPr>
      </a:lvl5pPr>
      <a:lvl6pPr marL="1714343" algn="l" defTabSz="685738" rtl="0" eaLnBrk="1" latinLnBrk="0" hangingPunct="1">
        <a:defRPr sz="1350" kern="1200">
          <a:solidFill>
            <a:schemeClr val="tx1"/>
          </a:solidFill>
          <a:latin typeface="+mn-lt"/>
          <a:ea typeface="+mn-ea"/>
          <a:cs typeface="+mn-cs"/>
        </a:defRPr>
      </a:lvl6pPr>
      <a:lvl7pPr marL="2057212" algn="l" defTabSz="685738" rtl="0" eaLnBrk="1" latinLnBrk="0" hangingPunct="1">
        <a:defRPr sz="1350" kern="1200">
          <a:solidFill>
            <a:schemeClr val="tx1"/>
          </a:solidFill>
          <a:latin typeface="+mn-lt"/>
          <a:ea typeface="+mn-ea"/>
          <a:cs typeface="+mn-cs"/>
        </a:defRPr>
      </a:lvl7pPr>
      <a:lvl8pPr marL="2400080" algn="l" defTabSz="685738" rtl="0" eaLnBrk="1" latinLnBrk="0" hangingPunct="1">
        <a:defRPr sz="1350" kern="1200">
          <a:solidFill>
            <a:schemeClr val="tx1"/>
          </a:solidFill>
          <a:latin typeface="+mn-lt"/>
          <a:ea typeface="+mn-ea"/>
          <a:cs typeface="+mn-cs"/>
        </a:defRPr>
      </a:lvl8pPr>
      <a:lvl9pPr marL="2742949" algn="l" defTabSz="68573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図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Master Title</a:t>
            </a:r>
            <a:endParaRPr lang="en-US" altLang="en-US" smtClean="0"/>
          </a:p>
        </p:txBody>
      </p:sp>
      <p:sp>
        <p:nvSpPr>
          <p:cNvPr id="11268"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 Text</a:t>
            </a:r>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03" r:id="rId4"/>
    <p:sldLayoutId id="2147484404" r:id="rId5"/>
    <p:sldLayoutId id="2147484405" r:id="rId6"/>
    <p:sldLayoutId id="2147484406" r:id="rId7"/>
    <p:sldLayoutId id="2147484428" r:id="rId8"/>
    <p:sldLayoutId id="2147484429" r:id="rId9"/>
  </p:sldLayoutIdLst>
  <p:timing>
    <p:tnLst>
      <p:par>
        <p:cTn id="1" dur="indefinite" restart="never" nodeType="tmRoot"/>
      </p:par>
    </p:tnLst>
  </p:timing>
  <p:hf hdr="0" dt="0"/>
  <p:txStyles>
    <p:titleStyle>
      <a:lvl1pPr algn="l" defTabSz="682625"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189"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6pPr>
      <a:lvl7pPr marL="914378"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7pPr>
      <a:lvl8pPr marL="1371566"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8pPr>
      <a:lvl9pPr marL="1828754"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2625"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1175" indent="-168275" algn="l" defTabSz="682625"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4075" indent="-168275" algn="l" defTabSz="68262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69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4pPr>
      <a:lvl5pPr marL="15398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5pPr>
      <a:lvl6pPr marL="1885778"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6"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5"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3"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8" rtl="0" eaLnBrk="1" latinLnBrk="0" hangingPunct="1">
        <a:defRPr sz="1350" kern="1200">
          <a:solidFill>
            <a:schemeClr val="tx1"/>
          </a:solidFill>
          <a:latin typeface="+mn-lt"/>
          <a:ea typeface="+mn-ea"/>
          <a:cs typeface="+mn-cs"/>
        </a:defRPr>
      </a:lvl1pPr>
      <a:lvl2pPr marL="342869" algn="l" defTabSz="685738" rtl="0" eaLnBrk="1" latinLnBrk="0" hangingPunct="1">
        <a:defRPr sz="1350" kern="1200">
          <a:solidFill>
            <a:schemeClr val="tx1"/>
          </a:solidFill>
          <a:latin typeface="+mn-lt"/>
          <a:ea typeface="+mn-ea"/>
          <a:cs typeface="+mn-cs"/>
        </a:defRPr>
      </a:lvl2pPr>
      <a:lvl3pPr marL="685738" algn="l" defTabSz="685738" rtl="0" eaLnBrk="1" latinLnBrk="0" hangingPunct="1">
        <a:defRPr sz="1350" kern="1200">
          <a:solidFill>
            <a:schemeClr val="tx1"/>
          </a:solidFill>
          <a:latin typeface="+mn-lt"/>
          <a:ea typeface="+mn-ea"/>
          <a:cs typeface="+mn-cs"/>
        </a:defRPr>
      </a:lvl3pPr>
      <a:lvl4pPr marL="1028606" algn="l" defTabSz="685738" rtl="0" eaLnBrk="1" latinLnBrk="0" hangingPunct="1">
        <a:defRPr sz="1350" kern="1200">
          <a:solidFill>
            <a:schemeClr val="tx1"/>
          </a:solidFill>
          <a:latin typeface="+mn-lt"/>
          <a:ea typeface="+mn-ea"/>
          <a:cs typeface="+mn-cs"/>
        </a:defRPr>
      </a:lvl4pPr>
      <a:lvl5pPr marL="1371475" algn="l" defTabSz="685738" rtl="0" eaLnBrk="1" latinLnBrk="0" hangingPunct="1">
        <a:defRPr sz="1350" kern="1200">
          <a:solidFill>
            <a:schemeClr val="tx1"/>
          </a:solidFill>
          <a:latin typeface="+mn-lt"/>
          <a:ea typeface="+mn-ea"/>
          <a:cs typeface="+mn-cs"/>
        </a:defRPr>
      </a:lvl5pPr>
      <a:lvl6pPr marL="1714343" algn="l" defTabSz="685738" rtl="0" eaLnBrk="1" latinLnBrk="0" hangingPunct="1">
        <a:defRPr sz="1350" kern="1200">
          <a:solidFill>
            <a:schemeClr val="tx1"/>
          </a:solidFill>
          <a:latin typeface="+mn-lt"/>
          <a:ea typeface="+mn-ea"/>
          <a:cs typeface="+mn-cs"/>
        </a:defRPr>
      </a:lvl6pPr>
      <a:lvl7pPr marL="2057212" algn="l" defTabSz="685738" rtl="0" eaLnBrk="1" latinLnBrk="0" hangingPunct="1">
        <a:defRPr sz="1350" kern="1200">
          <a:solidFill>
            <a:schemeClr val="tx1"/>
          </a:solidFill>
          <a:latin typeface="+mn-lt"/>
          <a:ea typeface="+mn-ea"/>
          <a:cs typeface="+mn-cs"/>
        </a:defRPr>
      </a:lvl7pPr>
      <a:lvl8pPr marL="2400080" algn="l" defTabSz="685738" rtl="0" eaLnBrk="1" latinLnBrk="0" hangingPunct="1">
        <a:defRPr sz="1350" kern="1200">
          <a:solidFill>
            <a:schemeClr val="tx1"/>
          </a:solidFill>
          <a:latin typeface="+mn-lt"/>
          <a:ea typeface="+mn-ea"/>
          <a:cs typeface="+mn-cs"/>
        </a:defRPr>
      </a:lvl8pPr>
      <a:lvl9pPr marL="2742949" algn="l" defTabSz="68573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C00000"/>
            </a:gs>
            <a:gs pos="50000">
              <a:srgbClr val="FF0000"/>
            </a:gs>
            <a:gs pos="83000">
              <a:srgbClr val="A6C1FD"/>
            </a:gs>
            <a:gs pos="100000">
              <a:srgbClr val="C4D6FE"/>
            </a:gs>
          </a:gsLst>
          <a:lin ang="5400000" scaled="1"/>
        </a:gradFill>
        <a:effectLst/>
      </p:bgPr>
    </p:bg>
    <p:spTree>
      <p:nvGrpSpPr>
        <p:cNvPr id="1" name=""/>
        <p:cNvGrpSpPr/>
        <p:nvPr/>
      </p:nvGrpSpPr>
      <p:grpSpPr>
        <a:xfrm>
          <a:off x="0" y="0"/>
          <a:ext cx="0" cy="0"/>
          <a:chOff x="0" y="0"/>
          <a:chExt cx="0" cy="0"/>
        </a:xfrm>
      </p:grpSpPr>
      <p:pic>
        <p:nvPicPr>
          <p:cNvPr id="17410" name="図 7"/>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p:cNvPicPr>
            <a:picLocks noChangeAspect="1"/>
          </p:cNvPicPr>
          <p:nvPr/>
        </p:nvPicPr>
        <p:blipFill>
          <a:blip r:embed="rId34">
            <a:extLst>
              <a:ext uri="{28A0092B-C50C-407E-A947-70E740481C1C}">
                <a14:useLocalDpi xmlns:a14="http://schemas.microsoft.com/office/drawing/2010/main" val="0"/>
              </a:ext>
            </a:extLst>
          </a:blip>
          <a:stretch>
            <a:fillRect/>
          </a:stretch>
        </p:blipFill>
        <p:spPr bwMode="auto">
          <a:xfrm>
            <a:off x="-34664" y="0"/>
            <a:ext cx="9178664" cy="1314450"/>
          </a:xfrm>
          <a:prstGeom prst="rect">
            <a:avLst/>
          </a:prstGeom>
          <a:noFill/>
          <a:ln>
            <a:noFill/>
          </a:ln>
          <a:effectLst>
            <a:innerShdw blurRad="114300">
              <a:prstClr val="black"/>
            </a:innerShdw>
          </a:effectLst>
          <a:scene3d>
            <a:camera prst="orthographicFront"/>
            <a:lightRig rig="threePt" dir="t"/>
          </a:scene3d>
          <a:sp3d>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0" r:id="rId1"/>
    <p:sldLayoutId id="2147484407" r:id="rId2"/>
    <p:sldLayoutId id="2147484431" r:id="rId3"/>
    <p:sldLayoutId id="2147484408"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 id="2147484448" r:id="rId21"/>
    <p:sldLayoutId id="2147484449" r:id="rId22"/>
    <p:sldLayoutId id="2147484450" r:id="rId23"/>
    <p:sldLayoutId id="2147484451" r:id="rId24"/>
    <p:sldLayoutId id="2147484452" r:id="rId25"/>
    <p:sldLayoutId id="2147484453" r:id="rId26"/>
    <p:sldLayoutId id="2147484454" r:id="rId27"/>
    <p:sldLayoutId id="2147484455" r:id="rId28"/>
    <p:sldLayoutId id="2147484456" r:id="rId29"/>
    <p:sldLayoutId id="2147484457" r:id="rId30"/>
    <p:sldLayoutId id="2147484458" r:id="rId3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defTabSz="682625"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2625"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189"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6pPr>
      <a:lvl7pPr marL="914378"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7pPr>
      <a:lvl8pPr marL="1371566"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8pPr>
      <a:lvl9pPr marL="1828754" algn="l" defTabSz="684196" rtl="0" eaLnBrk="1" fontAlgn="base" hangingPunct="1">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2625"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1175" indent="-168275" algn="l" defTabSz="682625"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4075" indent="-168275" algn="l" defTabSz="68262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69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4pPr>
      <a:lvl5pPr marL="1539875" indent="-168275" algn="l" defTabSz="682625"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mn-ea"/>
          <a:cs typeface="Capella Light"/>
        </a:defRPr>
      </a:lvl5pPr>
      <a:lvl6pPr marL="1885778"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6"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5"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3" indent="-171435" algn="l" defTabSz="6857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8" rtl="0" eaLnBrk="1" latinLnBrk="0" hangingPunct="1">
        <a:defRPr sz="1350" kern="1200">
          <a:solidFill>
            <a:schemeClr val="tx1"/>
          </a:solidFill>
          <a:latin typeface="+mn-lt"/>
          <a:ea typeface="+mn-ea"/>
          <a:cs typeface="+mn-cs"/>
        </a:defRPr>
      </a:lvl1pPr>
      <a:lvl2pPr marL="342869" algn="l" defTabSz="685738" rtl="0" eaLnBrk="1" latinLnBrk="0" hangingPunct="1">
        <a:defRPr sz="1350" kern="1200">
          <a:solidFill>
            <a:schemeClr val="tx1"/>
          </a:solidFill>
          <a:latin typeface="+mn-lt"/>
          <a:ea typeface="+mn-ea"/>
          <a:cs typeface="+mn-cs"/>
        </a:defRPr>
      </a:lvl2pPr>
      <a:lvl3pPr marL="685738" algn="l" defTabSz="685738" rtl="0" eaLnBrk="1" latinLnBrk="0" hangingPunct="1">
        <a:defRPr sz="1350" kern="1200">
          <a:solidFill>
            <a:schemeClr val="tx1"/>
          </a:solidFill>
          <a:latin typeface="+mn-lt"/>
          <a:ea typeface="+mn-ea"/>
          <a:cs typeface="+mn-cs"/>
        </a:defRPr>
      </a:lvl3pPr>
      <a:lvl4pPr marL="1028606" algn="l" defTabSz="685738" rtl="0" eaLnBrk="1" latinLnBrk="0" hangingPunct="1">
        <a:defRPr sz="1350" kern="1200">
          <a:solidFill>
            <a:schemeClr val="tx1"/>
          </a:solidFill>
          <a:latin typeface="+mn-lt"/>
          <a:ea typeface="+mn-ea"/>
          <a:cs typeface="+mn-cs"/>
        </a:defRPr>
      </a:lvl4pPr>
      <a:lvl5pPr marL="1371475" algn="l" defTabSz="685738" rtl="0" eaLnBrk="1" latinLnBrk="0" hangingPunct="1">
        <a:defRPr sz="1350" kern="1200">
          <a:solidFill>
            <a:schemeClr val="tx1"/>
          </a:solidFill>
          <a:latin typeface="+mn-lt"/>
          <a:ea typeface="+mn-ea"/>
          <a:cs typeface="+mn-cs"/>
        </a:defRPr>
      </a:lvl5pPr>
      <a:lvl6pPr marL="1714343" algn="l" defTabSz="685738" rtl="0" eaLnBrk="1" latinLnBrk="0" hangingPunct="1">
        <a:defRPr sz="1350" kern="1200">
          <a:solidFill>
            <a:schemeClr val="tx1"/>
          </a:solidFill>
          <a:latin typeface="+mn-lt"/>
          <a:ea typeface="+mn-ea"/>
          <a:cs typeface="+mn-cs"/>
        </a:defRPr>
      </a:lvl6pPr>
      <a:lvl7pPr marL="2057212" algn="l" defTabSz="685738" rtl="0" eaLnBrk="1" latinLnBrk="0" hangingPunct="1">
        <a:defRPr sz="1350" kern="1200">
          <a:solidFill>
            <a:schemeClr val="tx1"/>
          </a:solidFill>
          <a:latin typeface="+mn-lt"/>
          <a:ea typeface="+mn-ea"/>
          <a:cs typeface="+mn-cs"/>
        </a:defRPr>
      </a:lvl7pPr>
      <a:lvl8pPr marL="2400080" algn="l" defTabSz="685738" rtl="0" eaLnBrk="1" latinLnBrk="0" hangingPunct="1">
        <a:defRPr sz="1350" kern="1200">
          <a:solidFill>
            <a:schemeClr val="tx1"/>
          </a:solidFill>
          <a:latin typeface="+mn-lt"/>
          <a:ea typeface="+mn-ea"/>
          <a:cs typeface="+mn-cs"/>
        </a:defRPr>
      </a:lvl8pPr>
      <a:lvl9pPr marL="2742949" algn="l" defTabSz="68573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C00000"/>
            </a:gs>
            <a:gs pos="50000">
              <a:srgbClr val="FF0000"/>
            </a:gs>
            <a:gs pos="83000">
              <a:srgbClr val="A6C1FD"/>
            </a:gs>
            <a:gs pos="100000">
              <a:srgbClr val="C4D6FE"/>
            </a:gs>
          </a:gsLst>
          <a:lin ang="5400000" scaled="1"/>
        </a:gradFill>
        <a:effectLst/>
      </p:bgPr>
    </p:bg>
    <p:spTree>
      <p:nvGrpSpPr>
        <p:cNvPr id="1" name=""/>
        <p:cNvGrpSpPr/>
        <p:nvPr/>
      </p:nvGrpSpPr>
      <p:grpSpPr>
        <a:xfrm>
          <a:off x="0" y="0"/>
          <a:ext cx="0" cy="0"/>
          <a:chOff x="0" y="0"/>
          <a:chExt cx="0" cy="0"/>
        </a:xfrm>
      </p:grpSpPr>
      <p:pic>
        <p:nvPicPr>
          <p:cNvPr id="48130" name="図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Master Title</a:t>
            </a:r>
            <a:endParaRPr lang="en-US" altLang="en-US" smtClean="0"/>
          </a:p>
        </p:txBody>
      </p:sp>
      <p:sp>
        <p:nvSpPr>
          <p:cNvPr id="48132"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 Text</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848B67FE-F144-450B-9782-9C8B722A6177}" type="slidenum">
              <a:rPr lang="en-US"/>
              <a:pPr>
                <a:defRPr/>
              </a:pPr>
              <a:t>‹#›</a:t>
            </a:fld>
            <a:endParaRPr lang="en-US"/>
          </a:p>
        </p:txBody>
      </p:sp>
      <p:pic>
        <p:nvPicPr>
          <p:cNvPr id="9" name="図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077200" y="228600"/>
            <a:ext cx="9715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1188" y="458788"/>
            <a:ext cx="684212" cy="6842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77" r:id="rId6"/>
    <p:sldLayoutId id="2147484478" r:id="rId7"/>
    <p:sldLayoutId id="2147484479" r:id="rId8"/>
    <p:sldLayoutId id="2147484480" r:id="rId9"/>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200" algn="l" defTabSz="684213" rtl="0" fontAlgn="base">
        <a:lnSpc>
          <a:spcPct val="90000"/>
        </a:lnSpc>
        <a:spcBef>
          <a:spcPct val="0"/>
        </a:spcBef>
        <a:spcAft>
          <a:spcPct val="0"/>
        </a:spcAft>
        <a:defRPr sz="3300">
          <a:solidFill>
            <a:schemeClr val="tx1"/>
          </a:solidFill>
          <a:latin typeface="Aileron UltraLight"/>
          <a:ea typeface="Capella"/>
          <a:cs typeface="Capella"/>
        </a:defRPr>
      </a:lvl6pPr>
      <a:lvl7pPr marL="914400" algn="l" defTabSz="684213" rtl="0" fontAlgn="base">
        <a:lnSpc>
          <a:spcPct val="90000"/>
        </a:lnSpc>
        <a:spcBef>
          <a:spcPct val="0"/>
        </a:spcBef>
        <a:spcAft>
          <a:spcPct val="0"/>
        </a:spcAft>
        <a:defRPr sz="3300">
          <a:solidFill>
            <a:schemeClr val="tx1"/>
          </a:solidFill>
          <a:latin typeface="Aileron UltraLight"/>
          <a:ea typeface="Capella"/>
          <a:cs typeface="Capella"/>
        </a:defRPr>
      </a:lvl7pPr>
      <a:lvl8pPr marL="1371600" algn="l" defTabSz="684213" rtl="0" fontAlgn="base">
        <a:lnSpc>
          <a:spcPct val="90000"/>
        </a:lnSpc>
        <a:spcBef>
          <a:spcPct val="0"/>
        </a:spcBef>
        <a:spcAft>
          <a:spcPct val="0"/>
        </a:spcAft>
        <a:defRPr sz="3300">
          <a:solidFill>
            <a:schemeClr val="tx1"/>
          </a:solidFill>
          <a:latin typeface="Aileron UltraLight"/>
          <a:ea typeface="Capella"/>
          <a:cs typeface="Capella"/>
        </a:defRPr>
      </a:lvl8pPr>
      <a:lvl9pPr marL="1828800" algn="l" defTabSz="684213" rtl="0" fontAlgn="base">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4213"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7"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2" algn="l" defTabSz="685755" rtl="0" eaLnBrk="1" latinLnBrk="0" hangingPunct="1">
        <a:defRPr sz="1350" kern="1200">
          <a:solidFill>
            <a:schemeClr val="tx1"/>
          </a:solidFill>
          <a:latin typeface="+mn-lt"/>
          <a:ea typeface="+mn-ea"/>
          <a:cs typeface="+mn-cs"/>
        </a:defRPr>
      </a:lvl4pPr>
      <a:lvl5pPr marL="1371509" algn="l" defTabSz="685755" rtl="0" eaLnBrk="1" latinLnBrk="0" hangingPunct="1">
        <a:defRPr sz="1350" kern="1200">
          <a:solidFill>
            <a:schemeClr val="tx1"/>
          </a:solidFill>
          <a:latin typeface="+mn-lt"/>
          <a:ea typeface="+mn-ea"/>
          <a:cs typeface="+mn-cs"/>
        </a:defRPr>
      </a:lvl5pPr>
      <a:lvl6pPr marL="1714386" algn="l" defTabSz="685755" rtl="0" eaLnBrk="1" latinLnBrk="0" hangingPunct="1">
        <a:defRPr sz="1350" kern="1200">
          <a:solidFill>
            <a:schemeClr val="tx1"/>
          </a:solidFill>
          <a:latin typeface="+mn-lt"/>
          <a:ea typeface="+mn-ea"/>
          <a:cs typeface="+mn-cs"/>
        </a:defRPr>
      </a:lvl6pPr>
      <a:lvl7pPr marL="2057263" algn="l" defTabSz="685755" rtl="0" eaLnBrk="1" latinLnBrk="0" hangingPunct="1">
        <a:defRPr sz="1350" kern="1200">
          <a:solidFill>
            <a:schemeClr val="tx1"/>
          </a:solidFill>
          <a:latin typeface="+mn-lt"/>
          <a:ea typeface="+mn-ea"/>
          <a:cs typeface="+mn-cs"/>
        </a:defRPr>
      </a:lvl7pPr>
      <a:lvl8pPr marL="2400140" algn="l" defTabSz="685755" rtl="0" eaLnBrk="1" latinLnBrk="0" hangingPunct="1">
        <a:defRPr sz="1350" kern="1200">
          <a:solidFill>
            <a:schemeClr val="tx1"/>
          </a:solidFill>
          <a:latin typeface="+mn-lt"/>
          <a:ea typeface="+mn-ea"/>
          <a:cs typeface="+mn-cs"/>
        </a:defRPr>
      </a:lvl8pPr>
      <a:lvl9pPr marL="2743017" algn="l" defTabSz="68575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pic>
        <p:nvPicPr>
          <p:cNvPr id="54274" name="図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 Text</a:t>
            </a:r>
          </a:p>
        </p:txBody>
      </p:sp>
      <p:sp>
        <p:nvSpPr>
          <p:cNvPr id="5427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Master Title</a:t>
            </a:r>
            <a:endParaRPr lang="en-US" altLang="en-US" smtClean="0"/>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09" r:id="rId3"/>
    <p:sldLayoutId id="2147484466" r:id="rId4"/>
    <p:sldLayoutId id="2147484410" r:id="rId5"/>
    <p:sldLayoutId id="2147484467" r:id="rId6"/>
    <p:sldLayoutId id="2147484472" r:id="rId7"/>
    <p:sldLayoutId id="2147484473" r:id="rId8"/>
    <p:sldLayoutId id="2147484481" r:id="rId9"/>
  </p:sldLayoutIdLst>
  <p:timing>
    <p:tnLst>
      <p:par>
        <p:cTn id="1" dur="indefinite" restart="never" nodeType="tmRoot"/>
      </p:par>
    </p:tnLst>
  </p:timing>
  <p:hf hdr="0" dt="0"/>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200" algn="l" defTabSz="684213" rtl="0" fontAlgn="base">
        <a:lnSpc>
          <a:spcPct val="90000"/>
        </a:lnSpc>
        <a:spcBef>
          <a:spcPct val="0"/>
        </a:spcBef>
        <a:spcAft>
          <a:spcPct val="0"/>
        </a:spcAft>
        <a:defRPr sz="3300">
          <a:solidFill>
            <a:schemeClr val="tx1"/>
          </a:solidFill>
          <a:latin typeface="Aileron UltraLight"/>
          <a:ea typeface="Capella"/>
          <a:cs typeface="Capella"/>
        </a:defRPr>
      </a:lvl6pPr>
      <a:lvl7pPr marL="914400" algn="l" defTabSz="684213" rtl="0" fontAlgn="base">
        <a:lnSpc>
          <a:spcPct val="90000"/>
        </a:lnSpc>
        <a:spcBef>
          <a:spcPct val="0"/>
        </a:spcBef>
        <a:spcAft>
          <a:spcPct val="0"/>
        </a:spcAft>
        <a:defRPr sz="3300">
          <a:solidFill>
            <a:schemeClr val="tx1"/>
          </a:solidFill>
          <a:latin typeface="Aileron UltraLight"/>
          <a:ea typeface="Capella"/>
          <a:cs typeface="Capella"/>
        </a:defRPr>
      </a:lvl7pPr>
      <a:lvl8pPr marL="1371600" algn="l" defTabSz="684213" rtl="0" fontAlgn="base">
        <a:lnSpc>
          <a:spcPct val="90000"/>
        </a:lnSpc>
        <a:spcBef>
          <a:spcPct val="0"/>
        </a:spcBef>
        <a:spcAft>
          <a:spcPct val="0"/>
        </a:spcAft>
        <a:defRPr sz="3300">
          <a:solidFill>
            <a:schemeClr val="tx1"/>
          </a:solidFill>
          <a:latin typeface="Aileron UltraLight"/>
          <a:ea typeface="Capella"/>
          <a:cs typeface="Capella"/>
        </a:defRPr>
      </a:lvl8pPr>
      <a:lvl9pPr marL="1828800" algn="l" defTabSz="684213" rtl="0" fontAlgn="base">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4213"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7"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2" algn="l" defTabSz="685755" rtl="0" eaLnBrk="1" latinLnBrk="0" hangingPunct="1">
        <a:defRPr sz="1350" kern="1200">
          <a:solidFill>
            <a:schemeClr val="tx1"/>
          </a:solidFill>
          <a:latin typeface="+mn-lt"/>
          <a:ea typeface="+mn-ea"/>
          <a:cs typeface="+mn-cs"/>
        </a:defRPr>
      </a:lvl4pPr>
      <a:lvl5pPr marL="1371509" algn="l" defTabSz="685755" rtl="0" eaLnBrk="1" latinLnBrk="0" hangingPunct="1">
        <a:defRPr sz="1350" kern="1200">
          <a:solidFill>
            <a:schemeClr val="tx1"/>
          </a:solidFill>
          <a:latin typeface="+mn-lt"/>
          <a:ea typeface="+mn-ea"/>
          <a:cs typeface="+mn-cs"/>
        </a:defRPr>
      </a:lvl5pPr>
      <a:lvl6pPr marL="1714386" algn="l" defTabSz="685755" rtl="0" eaLnBrk="1" latinLnBrk="0" hangingPunct="1">
        <a:defRPr sz="1350" kern="1200">
          <a:solidFill>
            <a:schemeClr val="tx1"/>
          </a:solidFill>
          <a:latin typeface="+mn-lt"/>
          <a:ea typeface="+mn-ea"/>
          <a:cs typeface="+mn-cs"/>
        </a:defRPr>
      </a:lvl6pPr>
      <a:lvl7pPr marL="2057263" algn="l" defTabSz="685755" rtl="0" eaLnBrk="1" latinLnBrk="0" hangingPunct="1">
        <a:defRPr sz="1350" kern="1200">
          <a:solidFill>
            <a:schemeClr val="tx1"/>
          </a:solidFill>
          <a:latin typeface="+mn-lt"/>
          <a:ea typeface="+mn-ea"/>
          <a:cs typeface="+mn-cs"/>
        </a:defRPr>
      </a:lvl7pPr>
      <a:lvl8pPr marL="2400140" algn="l" defTabSz="685755" rtl="0" eaLnBrk="1" latinLnBrk="0" hangingPunct="1">
        <a:defRPr sz="1350" kern="1200">
          <a:solidFill>
            <a:schemeClr val="tx1"/>
          </a:solidFill>
          <a:latin typeface="+mn-lt"/>
          <a:ea typeface="+mn-ea"/>
          <a:cs typeface="+mn-cs"/>
        </a:defRPr>
      </a:lvl8pPr>
      <a:lvl9pPr marL="2743017" algn="l" defTabSz="68575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pic>
        <p:nvPicPr>
          <p:cNvPr id="59394" name="図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 Text</a:t>
            </a:r>
          </a:p>
        </p:txBody>
      </p:sp>
      <p:sp>
        <p:nvSpPr>
          <p:cNvPr id="5939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Master Title</a:t>
            </a:r>
            <a:endParaRPr lang="en-US" altLang="en-US" smtClean="0"/>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11" r:id="rId3"/>
    <p:sldLayoutId id="2147484470" r:id="rId4"/>
    <p:sldLayoutId id="2147484412" r:id="rId5"/>
    <p:sldLayoutId id="2147484471" r:id="rId6"/>
    <p:sldLayoutId id="2147484474" r:id="rId7"/>
    <p:sldLayoutId id="2147484475" r:id="rId8"/>
    <p:sldLayoutId id="2147484476" r:id="rId9"/>
  </p:sldLayoutIdLst>
  <p:timing>
    <p:tnLst>
      <p:par>
        <p:cTn id="1" dur="indefinite" restart="never" nodeType="tmRoot"/>
      </p:par>
    </p:tnLst>
  </p:timing>
  <p:hf hdr="0" dt="0"/>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Capella"/>
        </a:defRPr>
      </a:lvl1pPr>
      <a:lvl2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200" algn="l" defTabSz="684213" rtl="0" fontAlgn="base">
        <a:lnSpc>
          <a:spcPct val="90000"/>
        </a:lnSpc>
        <a:spcBef>
          <a:spcPct val="0"/>
        </a:spcBef>
        <a:spcAft>
          <a:spcPct val="0"/>
        </a:spcAft>
        <a:defRPr sz="3300">
          <a:solidFill>
            <a:schemeClr val="tx1"/>
          </a:solidFill>
          <a:latin typeface="Aileron UltraLight"/>
          <a:ea typeface="Capella"/>
          <a:cs typeface="Capella"/>
        </a:defRPr>
      </a:lvl6pPr>
      <a:lvl7pPr marL="914400" algn="l" defTabSz="684213" rtl="0" fontAlgn="base">
        <a:lnSpc>
          <a:spcPct val="90000"/>
        </a:lnSpc>
        <a:spcBef>
          <a:spcPct val="0"/>
        </a:spcBef>
        <a:spcAft>
          <a:spcPct val="0"/>
        </a:spcAft>
        <a:defRPr sz="3300">
          <a:solidFill>
            <a:schemeClr val="tx1"/>
          </a:solidFill>
          <a:latin typeface="Aileron UltraLight"/>
          <a:ea typeface="Capella"/>
          <a:cs typeface="Capella"/>
        </a:defRPr>
      </a:lvl7pPr>
      <a:lvl8pPr marL="1371600" algn="l" defTabSz="684213" rtl="0" fontAlgn="base">
        <a:lnSpc>
          <a:spcPct val="90000"/>
        </a:lnSpc>
        <a:spcBef>
          <a:spcPct val="0"/>
        </a:spcBef>
        <a:spcAft>
          <a:spcPct val="0"/>
        </a:spcAft>
        <a:defRPr sz="3300">
          <a:solidFill>
            <a:schemeClr val="tx1"/>
          </a:solidFill>
          <a:latin typeface="Aileron UltraLight"/>
          <a:ea typeface="Capella"/>
          <a:cs typeface="Capella"/>
        </a:defRPr>
      </a:lvl8pPr>
      <a:lvl9pPr marL="1828800" algn="l" defTabSz="684213" rtl="0" fontAlgn="base">
        <a:lnSpc>
          <a:spcPct val="90000"/>
        </a:lnSpc>
        <a:spcBef>
          <a:spcPct val="0"/>
        </a:spcBef>
        <a:spcAft>
          <a:spcPct val="0"/>
        </a:spcAft>
        <a:defRPr sz="3300">
          <a:solidFill>
            <a:schemeClr val="tx1"/>
          </a:solidFill>
          <a:latin typeface="Aileron UltraLight"/>
          <a:ea typeface="Capella"/>
          <a:cs typeface="Capella"/>
        </a:defRPr>
      </a:lvl9pPr>
    </p:titleStyle>
    <p:bodyStyle>
      <a:lvl1pPr algn="l" defTabSz="684213" rtl="0" eaLnBrk="0" fontAlgn="base" hangingPunct="0">
        <a:lnSpc>
          <a:spcPct val="90000"/>
        </a:lnSpc>
        <a:spcBef>
          <a:spcPts val="750"/>
        </a:spcBef>
        <a:spcAft>
          <a:spcPct val="0"/>
        </a:spcAft>
        <a:buFont typeface="Arial" panose="020B0604020202020204" pitchFamily="34" charset="0"/>
        <a:defRPr sz="2100" kern="1200">
          <a:solidFill>
            <a:schemeClr val="tx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7"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2" algn="l" defTabSz="685755" rtl="0" eaLnBrk="1" latinLnBrk="0" hangingPunct="1">
        <a:defRPr sz="1350" kern="1200">
          <a:solidFill>
            <a:schemeClr val="tx1"/>
          </a:solidFill>
          <a:latin typeface="+mn-lt"/>
          <a:ea typeface="+mn-ea"/>
          <a:cs typeface="+mn-cs"/>
        </a:defRPr>
      </a:lvl4pPr>
      <a:lvl5pPr marL="1371509" algn="l" defTabSz="685755" rtl="0" eaLnBrk="1" latinLnBrk="0" hangingPunct="1">
        <a:defRPr sz="1350" kern="1200">
          <a:solidFill>
            <a:schemeClr val="tx1"/>
          </a:solidFill>
          <a:latin typeface="+mn-lt"/>
          <a:ea typeface="+mn-ea"/>
          <a:cs typeface="+mn-cs"/>
        </a:defRPr>
      </a:lvl5pPr>
      <a:lvl6pPr marL="1714386" algn="l" defTabSz="685755" rtl="0" eaLnBrk="1" latinLnBrk="0" hangingPunct="1">
        <a:defRPr sz="1350" kern="1200">
          <a:solidFill>
            <a:schemeClr val="tx1"/>
          </a:solidFill>
          <a:latin typeface="+mn-lt"/>
          <a:ea typeface="+mn-ea"/>
          <a:cs typeface="+mn-cs"/>
        </a:defRPr>
      </a:lvl6pPr>
      <a:lvl7pPr marL="2057263" algn="l" defTabSz="685755" rtl="0" eaLnBrk="1" latinLnBrk="0" hangingPunct="1">
        <a:defRPr sz="1350" kern="1200">
          <a:solidFill>
            <a:schemeClr val="tx1"/>
          </a:solidFill>
          <a:latin typeface="+mn-lt"/>
          <a:ea typeface="+mn-ea"/>
          <a:cs typeface="+mn-cs"/>
        </a:defRPr>
      </a:lvl7pPr>
      <a:lvl8pPr marL="2400140" algn="l" defTabSz="685755" rtl="0" eaLnBrk="1" latinLnBrk="0" hangingPunct="1">
        <a:defRPr sz="1350" kern="1200">
          <a:solidFill>
            <a:schemeClr val="tx1"/>
          </a:solidFill>
          <a:latin typeface="+mn-lt"/>
          <a:ea typeface="+mn-ea"/>
          <a:cs typeface="+mn-cs"/>
        </a:defRPr>
      </a:lvl8pPr>
      <a:lvl9pPr marL="2743017" algn="l" defTabSz="6857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xml"/><Relationship Id="rId3"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microsoft.com/office/2011/relationships/webextension" Target="../webextensions/webextension1.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hyperlink" Target="mailto:ronaldbatts@sbcglobal.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hyperlink" Target="mailto:cbutler@criswell.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 Id="rId3"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 Id="rId3" Type="http://schemas.openxmlformats.org/officeDocument/2006/relationships/hyperlink" Target="mailto:susiejopcare@sbcglobal.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hyperlink" Target="mailto:Rusty.tillery@gmail.com" TargetMode="External"/><Relationship Id="rId3" Type="http://schemas.openxmlformats.org/officeDocument/2006/relationships/hyperlink" Target="mailto:ronaldbatts@sbcglobal.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911225" y="2592388"/>
            <a:ext cx="7396163" cy="1665287"/>
          </a:xfrm>
        </p:spPr>
        <p:txBody>
          <a:bodyPr/>
          <a:lstStyle/>
          <a:p>
            <a:pPr defTabSz="683419" eaLnBrk="1" hangingPunct="1">
              <a:defRPr/>
            </a:pPr>
            <a:r>
              <a:rPr lang="en-US" altLang="en-US" sz="3600" dirty="0" smtClean="0"/>
              <a:t/>
            </a:r>
            <a:br>
              <a:rPr lang="en-US" altLang="en-US" sz="3600" dirty="0" smtClean="0"/>
            </a:br>
            <a:r>
              <a:rPr lang="en-US" altLang="en-US" sz="6000" dirty="0" smtClean="0">
                <a:effectLst>
                  <a:outerShdw blurRad="38100" dist="38100" dir="2700000" algn="tl">
                    <a:srgbClr val="000000">
                      <a:alpha val="43137"/>
                    </a:srgbClr>
                  </a:outerShdw>
                </a:effectLst>
              </a:rPr>
              <a:t>Christmas Gift </a:t>
            </a:r>
            <a:br>
              <a:rPr lang="en-US" altLang="en-US" sz="6000" dirty="0" smtClean="0">
                <a:effectLst>
                  <a:outerShdw blurRad="38100" dist="38100" dir="2700000" algn="tl">
                    <a:srgbClr val="000000">
                      <a:alpha val="43137"/>
                    </a:srgbClr>
                  </a:outerShdw>
                </a:effectLst>
              </a:rPr>
            </a:br>
            <a:r>
              <a:rPr lang="en-US" altLang="en-US" sz="6000" dirty="0">
                <a:effectLst>
                  <a:outerShdw blurRad="38100" dist="38100" dir="2700000" algn="tl">
                    <a:srgbClr val="000000">
                      <a:alpha val="43137"/>
                    </a:srgbClr>
                  </a:outerShdw>
                </a:effectLst>
              </a:rPr>
              <a:t>December </a:t>
            </a:r>
            <a:r>
              <a:rPr lang="en-US" altLang="en-US" sz="6000" dirty="0" smtClean="0">
                <a:effectLst>
                  <a:outerShdw blurRad="38100" dist="38100" dir="2700000" algn="tl">
                    <a:srgbClr val="000000">
                      <a:alpha val="43137"/>
                    </a:srgbClr>
                  </a:outerShdw>
                </a:effectLst>
              </a:rPr>
              <a:t>17</a:t>
            </a:r>
            <a:r>
              <a:rPr lang="en-US" altLang="en-US" sz="6000" dirty="0">
                <a:effectLst>
                  <a:outerShdw blurRad="38100" dist="38100" dir="2700000" algn="tl">
                    <a:srgbClr val="000000">
                      <a:alpha val="43137"/>
                    </a:srgbClr>
                  </a:outerShdw>
                </a:effectLst>
              </a:rPr>
              <a:t>, 2016</a:t>
            </a:r>
            <a:r>
              <a:rPr lang="en-US" altLang="en-US" sz="3600" dirty="0">
                <a:effectLst>
                  <a:outerShdw blurRad="38100" dist="38100" dir="2700000" algn="tl">
                    <a:srgbClr val="000000">
                      <a:alpha val="43137"/>
                    </a:srgbClr>
                  </a:outerShdw>
                </a:effectLst>
              </a:rPr>
              <a:t/>
            </a:r>
            <a:br>
              <a:rPr lang="en-US" altLang="en-US" sz="3600" dirty="0">
                <a:effectLst>
                  <a:outerShdw blurRad="38100" dist="38100" dir="2700000" algn="tl">
                    <a:srgbClr val="000000">
                      <a:alpha val="43137"/>
                    </a:srgbClr>
                  </a:outerShdw>
                </a:effectLst>
              </a:rPr>
            </a:br>
            <a:endParaRPr lang="en-US" altLang="en-US" sz="3600" dirty="0" smtClean="0"/>
          </a:p>
        </p:txBody>
      </p:sp>
      <p:sp>
        <p:nvSpPr>
          <p:cNvPr id="16387" name="Rectangle 7"/>
          <p:cNvSpPr>
            <a:spLocks noGrp="1" noChangeArrowheads="1"/>
          </p:cNvSpPr>
          <p:nvPr>
            <p:ph type="subTitle" idx="1"/>
          </p:nvPr>
        </p:nvSpPr>
        <p:spPr>
          <a:xfrm>
            <a:off x="2363788" y="5554663"/>
            <a:ext cx="4343400" cy="1131887"/>
          </a:xfrm>
        </p:spPr>
        <p:txBody>
          <a:bodyPr/>
          <a:lstStyle/>
          <a:p>
            <a:pPr defTabSz="683419" eaLnBrk="1" hangingPunct="1">
              <a:spcAft>
                <a:spcPct val="50000"/>
              </a:spcAft>
              <a:defRPr/>
            </a:pPr>
            <a:endParaRPr lang="en-US" altLang="en-US" sz="2000" dirty="0" smtClean="0">
              <a:effectLst>
                <a:outerShdw blurRad="38100" dist="38100" dir="2700000" algn="tl">
                  <a:srgbClr val="000000">
                    <a:alpha val="43137"/>
                  </a:srgbClr>
                </a:outerShdw>
              </a:effectLst>
            </a:endParaRPr>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rcRect t="25003" b="18300"/>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out)">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164" y="567748"/>
            <a:ext cx="6858000" cy="914400"/>
          </a:xfrm>
        </p:spPr>
        <p:txBody>
          <a:bodyPr/>
          <a:lstStyle/>
          <a:p>
            <a:pPr>
              <a:defRPr/>
            </a:pPr>
            <a:r>
              <a:rPr lang="en-US" sz="6000" b="1" dirty="0" smtClean="0">
                <a:effectLst>
                  <a:outerShdw blurRad="38100" dist="38100" dir="2700000" algn="tl">
                    <a:srgbClr val="000000">
                      <a:alpha val="43137"/>
                    </a:srgbClr>
                  </a:outerShdw>
                </a:effectLst>
                <a:latin typeface="+mn-lt"/>
              </a:rPr>
              <a:t>Almost</a:t>
            </a:r>
            <a:endParaRPr lang="en-US" sz="6000" dirty="0">
              <a:latin typeface="+mn-lt"/>
            </a:endParaRPr>
          </a:p>
        </p:txBody>
      </p:sp>
      <p:sp>
        <p:nvSpPr>
          <p:cNvPr id="4" name="TextBox 3"/>
          <p:cNvSpPr txBox="1">
            <a:spLocks noChangeArrowheads="1"/>
          </p:cNvSpPr>
          <p:nvPr/>
        </p:nvSpPr>
        <p:spPr bwMode="auto">
          <a:xfrm>
            <a:off x="0" y="1324409"/>
            <a:ext cx="914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ctr">
              <a:defRPr/>
            </a:pPr>
            <a:r>
              <a:rPr lang="en-US" altLang="en-US" sz="10500" b="1" dirty="0" smtClean="0">
                <a:latin typeface="+mn-lt"/>
              </a:rPr>
              <a:t>12,500</a:t>
            </a:r>
            <a:r>
              <a:rPr lang="en-US" altLang="en-US" dirty="0" smtClean="0"/>
              <a:t> </a:t>
            </a:r>
          </a:p>
        </p:txBody>
      </p:sp>
      <p:sp>
        <p:nvSpPr>
          <p:cNvPr id="5" name="TextBox 4"/>
          <p:cNvSpPr txBox="1">
            <a:spLocks noChangeArrowheads="1"/>
          </p:cNvSpPr>
          <p:nvPr/>
        </p:nvSpPr>
        <p:spPr bwMode="auto">
          <a:xfrm>
            <a:off x="0" y="275092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ctr">
              <a:defRPr/>
            </a:pPr>
            <a:r>
              <a:rPr lang="en-US" altLang="en-US" sz="7000" b="1" dirty="0" smtClean="0">
                <a:latin typeface="+mn-lt"/>
              </a:rPr>
              <a:t>Accepted Jesus Christ</a:t>
            </a:r>
          </a:p>
        </p:txBody>
      </p:sp>
      <p:sp>
        <p:nvSpPr>
          <p:cNvPr id="3" name="TextBox 2"/>
          <p:cNvSpPr txBox="1"/>
          <p:nvPr/>
        </p:nvSpPr>
        <p:spPr>
          <a:xfrm>
            <a:off x="0" y="4746550"/>
            <a:ext cx="9144000" cy="1201738"/>
          </a:xfrm>
          <a:prstGeom prst="rect">
            <a:avLst/>
          </a:prstGeom>
          <a:noFill/>
        </p:spPr>
        <p:txBody>
          <a:bodyPr>
            <a:spAutoFit/>
          </a:bodyPr>
          <a:lstStyle/>
          <a:p>
            <a:pPr algn="ctr">
              <a:defRPr/>
            </a:pPr>
            <a:r>
              <a:rPr lang="en-US" sz="7200" b="1" dirty="0">
                <a:effectLst>
                  <a:outerShdw blurRad="38100" dist="38100" dir="2700000" algn="tl">
                    <a:srgbClr val="000000">
                      <a:alpha val="43137"/>
                    </a:srgbClr>
                  </a:outerShdw>
                </a:effectLst>
                <a:latin typeface="+mn-lt"/>
              </a:rPr>
              <a:t>as Lord and Savior</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81000" y="1143000"/>
          <a:ext cx="8077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auto">
          <a:xfrm>
            <a:off x="225425" y="357188"/>
            <a:ext cx="621188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2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2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200">
                <a:solidFill>
                  <a:schemeClr val="tx1"/>
                </a:solidFill>
                <a:latin typeface="Aileron Light"/>
                <a:ea typeface="Capella Light"/>
                <a:cs typeface="Capella Light"/>
              </a:defRPr>
            </a:lvl9pPr>
          </a:lstStyle>
          <a:p>
            <a:pPr>
              <a:spcBef>
                <a:spcPct val="0"/>
              </a:spcBef>
              <a:buFontTx/>
              <a:buNone/>
            </a:pPr>
            <a:r>
              <a:rPr lang="en-US" altLang="en-US" sz="4000">
                <a:solidFill>
                  <a:srgbClr val="F2F2F2"/>
                </a:solidFill>
                <a:latin typeface="Aileron UltraLight"/>
                <a:ea typeface="Capella"/>
                <a:cs typeface="Capella"/>
              </a:rPr>
              <a:t>Trend of Guests Served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2" dur="250"/>
                                        <p:tgtEl>
                                          <p:spTgt spid="4">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7" dur="250"/>
                                        <p:tgtEl>
                                          <p:spTgt spid="4">
                                            <p:graphicEl>
                                              <a:chart seriesIdx="0"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22" dur="250"/>
                                        <p:tgtEl>
                                          <p:spTgt spid="4">
                                            <p:graphicEl>
                                              <a:chart seriesIdx="0"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fade">
                                      <p:cBhvr>
                                        <p:cTn id="27" dur="250"/>
                                        <p:tgtEl>
                                          <p:spTgt spid="4">
                                            <p:graphicEl>
                                              <a:chart seriesIdx="0" categoryIdx="2"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fade">
                                      <p:cBhvr>
                                        <p:cTn id="32" dur="250"/>
                                        <p:tgtEl>
                                          <p:spTgt spid="4">
                                            <p:graphicEl>
                                              <a:chart seriesIdx="0" categoryIdx="3"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fade">
                                      <p:cBhvr>
                                        <p:cTn id="37" dur="250"/>
                                        <p:tgtEl>
                                          <p:spTgt spid="4">
                                            <p:graphicEl>
                                              <a:chart seriesIdx="0" categoryIdx="4"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0" categoryIdx="5" bldStep="ptInCategory"/>
                                            </p:graphicEl>
                                          </p:spTgt>
                                        </p:tgtEl>
                                        <p:attrNameLst>
                                          <p:attrName>style.visibility</p:attrName>
                                        </p:attrNameLst>
                                      </p:cBhvr>
                                      <p:to>
                                        <p:strVal val="visible"/>
                                      </p:to>
                                    </p:set>
                                    <p:animEffect transition="in" filter="fade">
                                      <p:cBhvr>
                                        <p:cTn id="42" dur="250"/>
                                        <p:tgtEl>
                                          <p:spTgt spid="4">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endParaRPr lang="en-US" altLang="en-US" smtClean="0"/>
          </a:p>
        </p:txBody>
      </p:sp>
      <p:pic>
        <p:nvPicPr>
          <p:cNvPr id="7373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86063" y="-955675"/>
            <a:ext cx="13230226" cy="8561388"/>
          </a:xfrm>
        </p:spPr>
      </p:pic>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B48E69EB-59C8-4C0F-97E8-A974004A083C}" type="slidenum">
              <a:rPr lang="en-US" altLang="en-US" smtClean="0"/>
              <a:pPr>
                <a:defRPr/>
              </a:pPr>
              <a:t>12</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ircle(out)">
                                      <p:cBhvr>
                                        <p:cTn id="7" dur="2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sz="4000" b="1" smtClean="0"/>
              <a:t>Video</a:t>
            </a:r>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FCAB7C6D-83F9-4F85-A607-EFE83E7C455B}" type="slidenum">
              <a:rPr lang="en-US" altLang="en-US" smtClean="0"/>
              <a:pPr>
                <a:defRPr/>
              </a:pPr>
              <a:t>13</a:t>
            </a:fld>
            <a:endParaRPr lang="en-US" alt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8" name="Content Placeholder 7"/>
              <p:cNvGraphicFramePr>
                <a:graphicFrameLocks noGrp="1"/>
              </p:cNvGraphicFramePr>
              <p:nvPr>
                <p:ph idx="1"/>
                <p:extLst>
                  <p:ext uri="{D42A27DB-BD31-4B8C-83A1-F6EECF244321}">
                    <p14:modId xmlns:p14="http://schemas.microsoft.com/office/powerpoint/2010/main" val="1847789825"/>
                  </p:ext>
                </p:extLst>
              </p:nvPr>
            </p:nvGraphicFramePr>
            <p:xfrm>
              <a:off x="628650" y="1825625"/>
              <a:ext cx="78867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8" name="Content Placeholder 7"/>
              <p:cNvPicPr>
                <a:picLocks noGrp="1" noRot="1" noChangeAspect="1" noMove="1" noResize="1" noEditPoints="1" noAdjustHandles="1" noChangeArrowheads="1" noChangeShapeType="1"/>
              </p:cNvPicPr>
              <p:nvPr/>
            </p:nvPicPr>
            <p:blipFill>
              <a:blip r:embed="rId3"/>
              <a:stretch>
                <a:fillRect/>
              </a:stretch>
            </p:blipFill>
            <p:spPr>
              <a:xfrm>
                <a:off x="628650" y="1825625"/>
                <a:ext cx="7886700" cy="4351338"/>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28650" y="-141288"/>
            <a:ext cx="7886700" cy="1831976"/>
          </a:xfrm>
        </p:spPr>
        <p:txBody>
          <a:bodyPr/>
          <a:lstStyle/>
          <a:p>
            <a:r>
              <a:rPr lang="en-US" altLang="en-US" sz="3200" smtClean="0"/>
              <a:t>What’s New and Improved</a:t>
            </a:r>
          </a:p>
        </p:txBody>
      </p:sp>
      <p:sp>
        <p:nvSpPr>
          <p:cNvPr id="76803" name="Content Placeholder 2"/>
          <p:cNvSpPr>
            <a:spLocks noGrp="1"/>
          </p:cNvSpPr>
          <p:nvPr>
            <p:ph idx="1"/>
          </p:nvPr>
        </p:nvSpPr>
        <p:spPr/>
        <p:txBody>
          <a:bodyPr/>
          <a:lstStyle/>
          <a:p>
            <a:pPr marL="342900" indent="-342900">
              <a:buFont typeface="Arial" panose="020B0604020202020204" pitchFamily="34" charset="0"/>
              <a:buChar char="•"/>
            </a:pPr>
            <a:r>
              <a:rPr lang="en-US" altLang="en-US" sz="3600" smtClean="0"/>
              <a:t>Outreach to South and West Dallas led by Phyllis Freeman.</a:t>
            </a:r>
          </a:p>
          <a:p>
            <a:pPr marL="342900" indent="-342900">
              <a:buFont typeface="Arial" panose="020B0604020202020204" pitchFamily="34" charset="0"/>
              <a:buChar char="•"/>
            </a:pPr>
            <a:r>
              <a:rPr lang="en-US" altLang="en-US" sz="3600" smtClean="0"/>
              <a:t>A partnership with the Greater Dallas Coalition</a:t>
            </a:r>
          </a:p>
          <a:p>
            <a:pPr marL="342900" indent="-342900">
              <a:buFont typeface="Arial" panose="020B0604020202020204" pitchFamily="34" charset="0"/>
              <a:buChar char="•"/>
            </a:pPr>
            <a:r>
              <a:rPr lang="en-US" altLang="en-US" sz="3600" smtClean="0"/>
              <a:t>Pre-Registration</a:t>
            </a:r>
          </a:p>
          <a:p>
            <a:pPr marL="342900" indent="-342900">
              <a:buFont typeface="Arial" panose="020B0604020202020204" pitchFamily="34" charset="0"/>
              <a:buChar char="•"/>
            </a:pPr>
            <a:endParaRPr lang="en-US" altLang="en-US" sz="360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E700D01B-E53D-4223-92AB-0245744CC369}" type="slidenum">
              <a:rPr lang="en-US" altLang="en-US" smtClean="0"/>
              <a:pPr>
                <a:defRPr/>
              </a:pPr>
              <a:t>14</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 calcmode="lin" valueType="num">
                                      <p:cBhvr additive="base">
                                        <p:cTn id="25"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28650" y="0"/>
            <a:ext cx="7886700" cy="1468438"/>
          </a:xfrm>
        </p:spPr>
        <p:txBody>
          <a:bodyPr/>
          <a:lstStyle/>
          <a:p>
            <a:pPr algn="ctr"/>
            <a:r>
              <a:rPr lang="en-US" altLang="en-US" sz="4000" b="1" smtClean="0"/>
              <a:t>What’s New and Improved: </a:t>
            </a:r>
            <a:br>
              <a:rPr lang="en-US" altLang="en-US" sz="4000" b="1" smtClean="0"/>
            </a:br>
            <a:r>
              <a:rPr lang="en-US" altLang="en-US" sz="4000" b="1" smtClean="0"/>
              <a:t>Family Side </a:t>
            </a:r>
          </a:p>
        </p:txBody>
      </p:sp>
      <p:sp>
        <p:nvSpPr>
          <p:cNvPr id="78851" name="Content Placeholder 2"/>
          <p:cNvSpPr>
            <a:spLocks noGrp="1"/>
          </p:cNvSpPr>
          <p:nvPr>
            <p:ph idx="1"/>
          </p:nvPr>
        </p:nvSpPr>
        <p:spPr/>
        <p:txBody>
          <a:bodyPr/>
          <a:lstStyle/>
          <a:p>
            <a:pPr marL="457200" indent="-457200">
              <a:buFont typeface="Arial" panose="020B0604020202020204" pitchFamily="34" charset="0"/>
              <a:buChar char="•"/>
            </a:pPr>
            <a:r>
              <a:rPr lang="en-US" altLang="en-US" sz="3600" smtClean="0"/>
              <a:t>“We Love the Blue and the Red” area</a:t>
            </a:r>
          </a:p>
          <a:p>
            <a:pPr marL="457200" indent="-457200">
              <a:buFont typeface="Arial" panose="020B0604020202020204" pitchFamily="34" charset="0"/>
              <a:buChar char="•"/>
            </a:pPr>
            <a:r>
              <a:rPr lang="en-US" altLang="en-US" sz="3600" smtClean="0"/>
              <a:t>Medical Bus for Children</a:t>
            </a:r>
          </a:p>
          <a:p>
            <a:pPr marL="457200" indent="-457200">
              <a:buFont typeface="Arial" panose="020B0604020202020204" pitchFamily="34" charset="0"/>
              <a:buChar char="•"/>
            </a:pPr>
            <a:r>
              <a:rPr lang="en-US" altLang="en-US" sz="3600" u="sng" smtClean="0"/>
              <a:t>Two</a:t>
            </a:r>
            <a:r>
              <a:rPr lang="en-US" altLang="en-US" sz="3600" smtClean="0"/>
              <a:t> Optical Buses for Children</a:t>
            </a:r>
          </a:p>
          <a:p>
            <a:pPr marL="457200" indent="-457200">
              <a:buFont typeface="Arial" panose="020B0604020202020204" pitchFamily="34" charset="0"/>
              <a:buChar char="•"/>
            </a:pPr>
            <a:r>
              <a:rPr lang="en-US" altLang="en-US" sz="3600" smtClean="0"/>
              <a:t>Transformance:  Coalition of Family Services</a:t>
            </a:r>
          </a:p>
          <a:p>
            <a:pPr marL="457200" indent="-457200">
              <a:buFont typeface="Arial" panose="020B0604020202020204" pitchFamily="34" charset="0"/>
              <a:buChar char="•"/>
            </a:pPr>
            <a:r>
              <a:rPr lang="en-US" altLang="en-US" sz="3600" smtClean="0"/>
              <a:t>Information Booth for Guests and Volunteers</a:t>
            </a:r>
          </a:p>
          <a:p>
            <a:pPr marL="457200" indent="-457200">
              <a:buFont typeface="Arial" panose="020B0604020202020204" pitchFamily="34" charset="0"/>
              <a:buChar char="•"/>
            </a:pPr>
            <a:endParaRPr lang="en-US" altLang="en-US" sz="360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FB599F77-C5D7-4CD6-BA06-50F587DAA8BA}" type="slidenum">
              <a:rPr lang="en-US" altLang="en-US" smtClean="0"/>
              <a:pPr>
                <a:defRPr/>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 calcmode="lin" valueType="num">
                                      <p:cBhvr additive="base">
                                        <p:cTn id="19"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additive="base">
                                        <p:cTn id="25"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8851">
                                            <p:txEl>
                                              <p:pRg st="3" end="3"/>
                                            </p:txEl>
                                          </p:spTgt>
                                        </p:tgtEl>
                                        <p:attrNameLst>
                                          <p:attrName>style.visibility</p:attrName>
                                        </p:attrNameLst>
                                      </p:cBhvr>
                                      <p:to>
                                        <p:strVal val="visible"/>
                                      </p:to>
                                    </p:set>
                                    <p:anim calcmode="lin" valueType="num">
                                      <p:cBhvr additive="base">
                                        <p:cTn id="31" dur="500" fill="hold"/>
                                        <p:tgtEl>
                                          <p:spTgt spid="788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8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8851">
                                            <p:txEl>
                                              <p:pRg st="4" end="4"/>
                                            </p:txEl>
                                          </p:spTgt>
                                        </p:tgtEl>
                                        <p:attrNameLst>
                                          <p:attrName>style.visibility</p:attrName>
                                        </p:attrNameLst>
                                      </p:cBhvr>
                                      <p:to>
                                        <p:strVal val="visible"/>
                                      </p:to>
                                    </p:set>
                                    <p:anim calcmode="lin" valueType="num">
                                      <p:cBhvr additive="base">
                                        <p:cTn id="37"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88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28650" y="0"/>
            <a:ext cx="7886700" cy="1468438"/>
          </a:xfrm>
        </p:spPr>
        <p:txBody>
          <a:bodyPr/>
          <a:lstStyle/>
          <a:p>
            <a:pPr algn="ctr"/>
            <a:r>
              <a:rPr lang="en-US" altLang="en-US" sz="4000" b="1" smtClean="0"/>
              <a:t>What’s New and Improved: </a:t>
            </a:r>
            <a:br>
              <a:rPr lang="en-US" altLang="en-US" sz="4000" b="1" smtClean="0"/>
            </a:br>
            <a:r>
              <a:rPr lang="en-US" altLang="en-US" sz="4000" b="1" smtClean="0"/>
              <a:t>Family Side </a:t>
            </a:r>
          </a:p>
        </p:txBody>
      </p:sp>
      <p:sp>
        <p:nvSpPr>
          <p:cNvPr id="79875" name="Content Placeholder 2"/>
          <p:cNvSpPr>
            <a:spLocks noGrp="1"/>
          </p:cNvSpPr>
          <p:nvPr>
            <p:ph idx="1"/>
          </p:nvPr>
        </p:nvSpPr>
        <p:spPr/>
        <p:txBody>
          <a:bodyPr/>
          <a:lstStyle/>
          <a:p>
            <a:pPr marL="457200" indent="-457200">
              <a:buFont typeface="Arial" panose="020B0604020202020204" pitchFamily="34" charset="0"/>
              <a:buChar char="•"/>
            </a:pPr>
            <a:r>
              <a:rPr lang="en-US" altLang="en-US" sz="3600" smtClean="0"/>
              <a:t>Enlarged Nativity Theater</a:t>
            </a:r>
          </a:p>
          <a:p>
            <a:pPr marL="457200" indent="-457200">
              <a:buFont typeface="Arial" panose="020B0604020202020204" pitchFamily="34" charset="0"/>
              <a:buChar char="•"/>
            </a:pPr>
            <a:r>
              <a:rPr lang="en-US" altLang="en-US" sz="3600" smtClean="0"/>
              <a:t>Increased Seating in Family Dining</a:t>
            </a:r>
          </a:p>
          <a:p>
            <a:pPr marL="457200" indent="-457200">
              <a:buFont typeface="Arial" panose="020B0604020202020204" pitchFamily="34" charset="0"/>
              <a:buChar char="•"/>
            </a:pPr>
            <a:r>
              <a:rPr lang="en-US" altLang="en-US" sz="3600" smtClean="0"/>
              <a:t>Greatly Improved Guest Experience for Homeless Families</a:t>
            </a:r>
          </a:p>
          <a:p>
            <a:pPr marL="457200" indent="-457200">
              <a:buFont typeface="Arial" panose="020B0604020202020204" pitchFamily="34" charset="0"/>
              <a:buChar char="•"/>
            </a:pPr>
            <a:r>
              <a:rPr lang="en-US" altLang="en-US" sz="3600" smtClean="0"/>
              <a:t>6 foot Security Fence Around Sensitive Areas</a:t>
            </a:r>
          </a:p>
          <a:p>
            <a:pPr marL="457200" indent="-457200">
              <a:buFont typeface="Arial" panose="020B0604020202020204" pitchFamily="34" charset="0"/>
              <a:buChar char="•"/>
            </a:pPr>
            <a:endParaRPr lang="en-US" altLang="en-US" sz="320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06A396E1-6709-48E0-878C-E8D98284A0C2}"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 calcmode="lin" valueType="num">
                                      <p:cBhvr additive="base">
                                        <p:cTn id="13"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 calcmode="lin" valueType="num">
                                      <p:cBhvr additive="base">
                                        <p:cTn id="19"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additive="base">
                                        <p:cTn id="25"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9875">
                                            <p:txEl>
                                              <p:pRg st="3" end="3"/>
                                            </p:txEl>
                                          </p:spTgt>
                                        </p:tgtEl>
                                        <p:attrNameLst>
                                          <p:attrName>style.visibility</p:attrName>
                                        </p:attrNameLst>
                                      </p:cBhvr>
                                      <p:to>
                                        <p:strVal val="visible"/>
                                      </p:to>
                                    </p:set>
                                    <p:anim calcmode="lin" valueType="num">
                                      <p:cBhvr additive="base">
                                        <p:cTn id="31"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altLang="en-US" smtClean="0"/>
              <a:t>Map Impoverished Families side</a:t>
            </a:r>
          </a:p>
        </p:txBody>
      </p:sp>
      <p:pic>
        <p:nvPicPr>
          <p:cNvPr id="8704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2563"/>
            <a:ext cx="9155113" cy="7040563"/>
          </a:xfrm>
        </p:spPr>
      </p:pic>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24F05075-A585-4085-8173-807230E5C5F5}" type="slidenum">
              <a:rPr lang="en-US" altLang="en-US" smtClean="0"/>
              <a:pPr>
                <a:defRPr/>
              </a:pPr>
              <a:t>17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28650" y="0"/>
            <a:ext cx="7886700" cy="1468438"/>
          </a:xfrm>
        </p:spPr>
        <p:txBody>
          <a:bodyPr/>
          <a:lstStyle/>
          <a:p>
            <a:pPr algn="ctr"/>
            <a:r>
              <a:rPr lang="en-US" altLang="en-US" sz="4000" b="1" smtClean="0"/>
              <a:t>What’s New and Improved:</a:t>
            </a:r>
            <a:br>
              <a:rPr lang="en-US" altLang="en-US" sz="4000" b="1" smtClean="0"/>
            </a:br>
            <a:r>
              <a:rPr lang="en-US" altLang="en-US" sz="4000" b="1" smtClean="0"/>
              <a:t>Homeless Side</a:t>
            </a:r>
          </a:p>
        </p:txBody>
      </p:sp>
      <p:sp>
        <p:nvSpPr>
          <p:cNvPr id="81923" name="Content Placeholder 2"/>
          <p:cNvSpPr>
            <a:spLocks noGrp="1"/>
          </p:cNvSpPr>
          <p:nvPr>
            <p:ph idx="1"/>
          </p:nvPr>
        </p:nvSpPr>
        <p:spPr/>
        <p:txBody>
          <a:bodyPr/>
          <a:lstStyle/>
          <a:p>
            <a:pPr marL="457200" indent="-457200">
              <a:buFont typeface="Arial" panose="020B0604020202020204" pitchFamily="34" charset="0"/>
              <a:buChar char="•"/>
            </a:pPr>
            <a:r>
              <a:rPr lang="en-US" altLang="en-US" sz="3200" dirty="0" smtClean="0"/>
              <a:t>Turkey Dinner prepared by Mercy Chefs</a:t>
            </a:r>
          </a:p>
          <a:p>
            <a:pPr marL="457200" indent="-457200">
              <a:buFont typeface="Arial" panose="020B0604020202020204" pitchFamily="34" charset="0"/>
              <a:buChar char="•"/>
            </a:pPr>
            <a:r>
              <a:rPr lang="en-US" altLang="en-US" sz="3200" dirty="0" smtClean="0"/>
              <a:t>A Cold Weather Gear Shop with Coats, Blankets, Sleeping Bags, and Knit Hats, Gloves, and Scarves</a:t>
            </a:r>
          </a:p>
          <a:p>
            <a:pPr marL="457200" indent="-457200">
              <a:buFont typeface="Arial" panose="020B0604020202020204" pitchFamily="34" charset="0"/>
              <a:buChar char="•"/>
            </a:pPr>
            <a:r>
              <a:rPr lang="en-US" altLang="en-US" sz="3200" dirty="0" smtClean="0"/>
              <a:t>Homeless Gift Shop with Personal Care Products, Backpacks, and Luggage</a:t>
            </a:r>
          </a:p>
          <a:p>
            <a:pPr marL="457200" indent="-457200">
              <a:buFont typeface="Arial" panose="020B0604020202020204" pitchFamily="34" charset="0"/>
              <a:buChar char="•"/>
            </a:pPr>
            <a:r>
              <a:rPr lang="en-US" altLang="en-US" sz="3200" dirty="0" smtClean="0"/>
              <a:t>6 foot Security Fence in Sensitive Areas</a:t>
            </a:r>
          </a:p>
          <a:p>
            <a:pPr marL="457200" indent="-457200">
              <a:buFont typeface="Arial" panose="020B0604020202020204" pitchFamily="34" charset="0"/>
              <a:buChar char="•"/>
            </a:pPr>
            <a:r>
              <a:rPr lang="en-US" altLang="en-US" sz="3200" dirty="0" smtClean="0"/>
              <a:t>Information Booth for Guests and Volunteers</a:t>
            </a:r>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7D333C0E-471B-432E-8852-4F1F52A7380D}" type="slidenum">
              <a:rPr lang="en-US" altLang="en-US" smtClean="0"/>
              <a:pPr>
                <a:defRPr/>
              </a:pPr>
              <a:t>18</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 calcmode="lin" valueType="num">
                                      <p:cBhvr additive="base">
                                        <p:cTn id="19"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1923">
                                            <p:txEl>
                                              <p:pRg st="2" end="2"/>
                                            </p:txEl>
                                          </p:spTgt>
                                        </p:tgtEl>
                                        <p:attrNameLst>
                                          <p:attrName>style.visibility</p:attrName>
                                        </p:attrNameLst>
                                      </p:cBhvr>
                                      <p:to>
                                        <p:strVal val="visible"/>
                                      </p:to>
                                    </p:set>
                                    <p:anim calcmode="lin" valueType="num">
                                      <p:cBhvr additive="base">
                                        <p:cTn id="25"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1923">
                                            <p:txEl>
                                              <p:pRg st="3" end="3"/>
                                            </p:txEl>
                                          </p:spTgt>
                                        </p:tgtEl>
                                        <p:attrNameLst>
                                          <p:attrName>style.visibility</p:attrName>
                                        </p:attrNameLst>
                                      </p:cBhvr>
                                      <p:to>
                                        <p:strVal val="visible"/>
                                      </p:to>
                                    </p:set>
                                    <p:anim calcmode="lin" valueType="num">
                                      <p:cBhvr additive="base">
                                        <p:cTn id="31"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923">
                                            <p:txEl>
                                              <p:pRg st="4" end="4"/>
                                            </p:txEl>
                                          </p:spTgt>
                                        </p:tgtEl>
                                        <p:attrNameLst>
                                          <p:attrName>style.visibility</p:attrName>
                                        </p:attrNameLst>
                                      </p:cBhvr>
                                      <p:to>
                                        <p:strVal val="visible"/>
                                      </p:to>
                                    </p:set>
                                    <p:anim calcmode="lin" valueType="num">
                                      <p:cBhvr additive="base">
                                        <p:cTn id="37" dur="500" fill="hold"/>
                                        <p:tgtEl>
                                          <p:spTgt spid="819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smtClean="0"/>
              <a:t>Map Homeless Side</a:t>
            </a:r>
          </a:p>
        </p:txBody>
      </p:sp>
      <p:pic>
        <p:nvPicPr>
          <p:cNvPr id="8909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23850"/>
            <a:ext cx="9161463" cy="7407275"/>
          </a:xfrm>
        </p:spPr>
      </p:pic>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F439BCAC-BFCF-4E23-BD71-4DDBD5ECA0A4}" type="slidenum">
              <a:rPr lang="en-US" altLang="en-US" smtClean="0"/>
              <a:pPr>
                <a:defRPr/>
              </a:pPr>
              <a:t>19</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95288"/>
            <a:ext cx="8229600" cy="762000"/>
          </a:xfrm>
        </p:spPr>
        <p:txBody>
          <a:bodyPr/>
          <a:lstStyle/>
          <a:p>
            <a:pPr eaLnBrk="1" hangingPunct="1"/>
            <a:r>
              <a:rPr lang="en-US" altLang="en-US" sz="4000" b="1" dirty="0" smtClean="0"/>
              <a:t>Agenda</a:t>
            </a:r>
          </a:p>
        </p:txBody>
      </p:sp>
      <p:sp>
        <p:nvSpPr>
          <p:cNvPr id="6861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686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D8E6B874-551D-4809-9278-0D253F51C1C5}" type="slidenum">
              <a:rPr lang="en-US" altLang="en-US" smtClean="0"/>
              <a:pPr/>
              <a:t>2</a:t>
            </a:fld>
            <a:endParaRPr lang="en-US" altLang="en-US" smtClean="0"/>
          </a:p>
        </p:txBody>
      </p:sp>
      <p:sp>
        <p:nvSpPr>
          <p:cNvPr id="68612" name="Line 10"/>
          <p:cNvSpPr>
            <a:spLocks noChangeShapeType="1"/>
          </p:cNvSpPr>
          <p:nvPr/>
        </p:nvSpPr>
        <p:spPr bwMode="auto">
          <a:xfrm rot="-5400000">
            <a:off x="7306469" y="3378994"/>
            <a:ext cx="3673475" cy="1587"/>
          </a:xfrm>
          <a:prstGeom prst="line">
            <a:avLst/>
          </a:prstGeom>
          <a:noFill/>
          <a:ln w="6350">
            <a:solidFill>
              <a:srgbClr val="999999"/>
            </a:solidFill>
            <a:miter lim="800000"/>
            <a:headEnd/>
            <a:tailEnd/>
          </a:ln>
          <a:extLst>
            <a:ext uri="{909E8E84-426E-40DD-AFC4-6F175D3DCCD1}">
              <a14:hiddenFill xmlns:a14="http://schemas.microsoft.com/office/drawing/2010/main">
                <a:noFill/>
              </a14:hiddenFill>
            </a:ext>
          </a:extLst>
        </p:spPr>
        <p:txBody>
          <a:bodyPr anchor="ctr"/>
          <a:lstStyle/>
          <a:p>
            <a:endParaRPr lang="en-US"/>
          </a:p>
        </p:txBody>
      </p:sp>
      <p:sp>
        <p:nvSpPr>
          <p:cNvPr id="49156" name="Text Box 11"/>
          <p:cNvSpPr txBox="1">
            <a:spLocks noChangeArrowheads="1"/>
          </p:cNvSpPr>
          <p:nvPr/>
        </p:nvSpPr>
        <p:spPr bwMode="auto">
          <a:xfrm>
            <a:off x="393700" y="1481138"/>
            <a:ext cx="78422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347663" indent="-347663">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eaLnBrk="1" hangingPunct="1">
              <a:spcAft>
                <a:spcPts val="1200"/>
              </a:spcAft>
              <a:buClr>
                <a:schemeClr val="bg1"/>
              </a:buClr>
              <a:buFont typeface="Wingdings" panose="05000000000000000000" pitchFamily="2" charset="2"/>
              <a:buChar char="§"/>
            </a:pPr>
            <a:r>
              <a:rPr lang="en-US" altLang="en-US" sz="2800" dirty="0"/>
              <a:t>Prayer and Welcome</a:t>
            </a:r>
          </a:p>
          <a:p>
            <a:pPr eaLnBrk="1" hangingPunct="1">
              <a:spcAft>
                <a:spcPts val="1200"/>
              </a:spcAft>
              <a:buClr>
                <a:schemeClr val="bg1"/>
              </a:buClr>
              <a:buFont typeface="Wingdings" panose="05000000000000000000" pitchFamily="2" charset="2"/>
              <a:buChar char="§"/>
            </a:pPr>
            <a:r>
              <a:rPr lang="en-US" altLang="en-US" sz="2800" dirty="0"/>
              <a:t>Overview</a:t>
            </a:r>
          </a:p>
          <a:p>
            <a:pPr eaLnBrk="1" hangingPunct="1">
              <a:spcAft>
                <a:spcPts val="1200"/>
              </a:spcAft>
              <a:buClr>
                <a:schemeClr val="bg1"/>
              </a:buClr>
              <a:buFont typeface="Wingdings" panose="05000000000000000000" pitchFamily="2" charset="2"/>
              <a:buChar char="§"/>
            </a:pPr>
            <a:r>
              <a:rPr lang="en-US" altLang="en-US" sz="2800" dirty="0"/>
              <a:t>History</a:t>
            </a:r>
          </a:p>
          <a:p>
            <a:pPr eaLnBrk="1" hangingPunct="1">
              <a:spcAft>
                <a:spcPts val="1200"/>
              </a:spcAft>
              <a:buClr>
                <a:schemeClr val="bg1"/>
              </a:buClr>
              <a:buFont typeface="Wingdings" panose="05000000000000000000" pitchFamily="2" charset="2"/>
              <a:buChar char="§"/>
            </a:pPr>
            <a:r>
              <a:rPr lang="en-US" altLang="en-US" sz="2800" dirty="0"/>
              <a:t>What’s New</a:t>
            </a:r>
          </a:p>
          <a:p>
            <a:pPr eaLnBrk="1" hangingPunct="1">
              <a:spcAft>
                <a:spcPts val="1200"/>
              </a:spcAft>
              <a:buClr>
                <a:schemeClr val="bg1"/>
              </a:buClr>
              <a:buFont typeface="Wingdings" panose="05000000000000000000" pitchFamily="2" charset="2"/>
              <a:buChar char="§"/>
            </a:pPr>
            <a:r>
              <a:rPr lang="en-US" altLang="en-US" sz="2800" dirty="0"/>
              <a:t>Our Needs</a:t>
            </a:r>
          </a:p>
          <a:p>
            <a:pPr eaLnBrk="1" hangingPunct="1">
              <a:spcAft>
                <a:spcPts val="1200"/>
              </a:spcAft>
              <a:buClr>
                <a:schemeClr val="bg1"/>
              </a:buClr>
              <a:buFont typeface="Wingdings" panose="05000000000000000000" pitchFamily="2" charset="2"/>
              <a:buChar char="§"/>
            </a:pPr>
            <a:r>
              <a:rPr lang="en-US" altLang="en-US" sz="2800" dirty="0"/>
              <a:t>Important Information</a:t>
            </a:r>
          </a:p>
          <a:p>
            <a:pPr eaLnBrk="1" hangingPunct="1">
              <a:spcAft>
                <a:spcPts val="1200"/>
              </a:spcAft>
              <a:buClr>
                <a:schemeClr val="bg1"/>
              </a:buClr>
              <a:buFont typeface="Wingdings" panose="05000000000000000000" pitchFamily="2" charset="2"/>
              <a:buChar char="§"/>
            </a:pPr>
            <a:r>
              <a:rPr lang="en-US" altLang="en-US" sz="2800" dirty="0"/>
              <a:t>Contact Details</a:t>
            </a:r>
          </a:p>
          <a:p>
            <a:pPr eaLnBrk="1" hangingPunct="1">
              <a:spcAft>
                <a:spcPts val="1200"/>
              </a:spcAft>
              <a:buClr>
                <a:schemeClr val="bg1"/>
              </a:buClr>
              <a:buFont typeface="Wingdings" panose="05000000000000000000" pitchFamily="2" charset="2"/>
              <a:buChar char="§"/>
            </a:pPr>
            <a:r>
              <a:rPr lang="en-US" altLang="en-US" sz="2800" dirty="0"/>
              <a:t>Prayer and Closing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9156">
                                            <p:txEl>
                                              <p:pRg st="0" end="0"/>
                                            </p:txEl>
                                          </p:spTgt>
                                        </p:tgtEl>
                                        <p:attrNameLst>
                                          <p:attrName>style.visibility</p:attrName>
                                        </p:attrNameLst>
                                      </p:cBhvr>
                                      <p:to>
                                        <p:strVal val="visible"/>
                                      </p:to>
                                    </p:set>
                                    <p:anim calcmode="lin" valueType="num">
                                      <p:cBhvr additive="base">
                                        <p:cTn id="13" dur="500" fill="hold"/>
                                        <p:tgtEl>
                                          <p:spTgt spid="4915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156">
                                            <p:txEl>
                                              <p:pRg st="1" end="1"/>
                                            </p:txEl>
                                          </p:spTgt>
                                        </p:tgtEl>
                                        <p:attrNameLst>
                                          <p:attrName>style.visibility</p:attrName>
                                        </p:attrNameLst>
                                      </p:cBhvr>
                                      <p:to>
                                        <p:strVal val="visible"/>
                                      </p:to>
                                    </p:set>
                                    <p:anim calcmode="lin" valueType="num">
                                      <p:cBhvr additive="base">
                                        <p:cTn id="19"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9156">
                                            <p:txEl>
                                              <p:pRg st="2" end="2"/>
                                            </p:txEl>
                                          </p:spTgt>
                                        </p:tgtEl>
                                        <p:attrNameLst>
                                          <p:attrName>style.visibility</p:attrName>
                                        </p:attrNameLst>
                                      </p:cBhvr>
                                      <p:to>
                                        <p:strVal val="visible"/>
                                      </p:to>
                                    </p:set>
                                    <p:anim calcmode="lin" valueType="num">
                                      <p:cBhvr additive="base">
                                        <p:cTn id="25" dur="500" fill="hold"/>
                                        <p:tgtEl>
                                          <p:spTgt spid="4915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9156">
                                            <p:txEl>
                                              <p:pRg st="3" end="3"/>
                                            </p:txEl>
                                          </p:spTgt>
                                        </p:tgtEl>
                                        <p:attrNameLst>
                                          <p:attrName>style.visibility</p:attrName>
                                        </p:attrNameLst>
                                      </p:cBhvr>
                                      <p:to>
                                        <p:strVal val="visible"/>
                                      </p:to>
                                    </p:set>
                                    <p:anim calcmode="lin" valueType="num">
                                      <p:cBhvr additive="base">
                                        <p:cTn id="31" dur="500" fill="hold"/>
                                        <p:tgtEl>
                                          <p:spTgt spid="4915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9156">
                                            <p:txEl>
                                              <p:pRg st="4" end="4"/>
                                            </p:txEl>
                                          </p:spTgt>
                                        </p:tgtEl>
                                        <p:attrNameLst>
                                          <p:attrName>style.visibility</p:attrName>
                                        </p:attrNameLst>
                                      </p:cBhvr>
                                      <p:to>
                                        <p:strVal val="visible"/>
                                      </p:to>
                                    </p:set>
                                    <p:anim calcmode="lin" valueType="num">
                                      <p:cBhvr additive="base">
                                        <p:cTn id="37" dur="500" fill="hold"/>
                                        <p:tgtEl>
                                          <p:spTgt spid="4915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9156">
                                            <p:txEl>
                                              <p:pRg st="5" end="5"/>
                                            </p:txEl>
                                          </p:spTgt>
                                        </p:tgtEl>
                                        <p:attrNameLst>
                                          <p:attrName>style.visibility</p:attrName>
                                        </p:attrNameLst>
                                      </p:cBhvr>
                                      <p:to>
                                        <p:strVal val="visible"/>
                                      </p:to>
                                    </p:set>
                                    <p:anim calcmode="lin" valueType="num">
                                      <p:cBhvr additive="base">
                                        <p:cTn id="43" dur="500" fill="hold"/>
                                        <p:tgtEl>
                                          <p:spTgt spid="49156">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9156">
                                            <p:txEl>
                                              <p:pRg st="6" end="6"/>
                                            </p:txEl>
                                          </p:spTgt>
                                        </p:tgtEl>
                                        <p:attrNameLst>
                                          <p:attrName>style.visibility</p:attrName>
                                        </p:attrNameLst>
                                      </p:cBhvr>
                                      <p:to>
                                        <p:strVal val="visible"/>
                                      </p:to>
                                    </p:set>
                                    <p:anim calcmode="lin" valueType="num">
                                      <p:cBhvr additive="base">
                                        <p:cTn id="49" dur="500" fill="hold"/>
                                        <p:tgtEl>
                                          <p:spTgt spid="49156">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1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9156">
                                            <p:txEl>
                                              <p:pRg st="7" end="7"/>
                                            </p:txEl>
                                          </p:spTgt>
                                        </p:tgtEl>
                                        <p:attrNameLst>
                                          <p:attrName>style.visibility</p:attrName>
                                        </p:attrNameLst>
                                      </p:cBhvr>
                                      <p:to>
                                        <p:strVal val="visible"/>
                                      </p:to>
                                    </p:set>
                                    <p:anim calcmode="lin" valueType="num">
                                      <p:cBhvr additive="base">
                                        <p:cTn id="55" dur="500" fill="hold"/>
                                        <p:tgtEl>
                                          <p:spTgt spid="49156">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15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28650" y="0"/>
            <a:ext cx="7886700" cy="1468438"/>
          </a:xfrm>
        </p:spPr>
        <p:txBody>
          <a:bodyPr/>
          <a:lstStyle/>
          <a:p>
            <a:pPr algn="ctr"/>
            <a:r>
              <a:rPr lang="en-US" altLang="en-US" sz="4000" b="1" smtClean="0"/>
              <a:t>What’s New and Improved:</a:t>
            </a:r>
            <a:br>
              <a:rPr lang="en-US" altLang="en-US" sz="4000" b="1" smtClean="0"/>
            </a:br>
            <a:r>
              <a:rPr lang="en-US" altLang="en-US" sz="4000" b="1" smtClean="0"/>
              <a:t>Processes</a:t>
            </a:r>
          </a:p>
        </p:txBody>
      </p:sp>
      <p:sp>
        <p:nvSpPr>
          <p:cNvPr id="83971" name="Content Placeholder 2"/>
          <p:cNvSpPr>
            <a:spLocks noGrp="1"/>
          </p:cNvSpPr>
          <p:nvPr>
            <p:ph idx="1"/>
          </p:nvPr>
        </p:nvSpPr>
        <p:spPr/>
        <p:txBody>
          <a:bodyPr/>
          <a:lstStyle/>
          <a:p>
            <a:pPr marL="457200" indent="-457200">
              <a:buFont typeface="Arial" panose="020B0604020202020204" pitchFamily="34" charset="0"/>
              <a:buChar char="•"/>
            </a:pPr>
            <a:r>
              <a:rPr lang="en-US" altLang="en-US" sz="3200" smtClean="0"/>
              <a:t>Development of a Playbook by Project Management Team</a:t>
            </a:r>
          </a:p>
          <a:p>
            <a:pPr marL="457200" indent="-457200">
              <a:buFont typeface="Arial" panose="020B0604020202020204" pitchFamily="34" charset="0"/>
              <a:buChar char="•"/>
            </a:pPr>
            <a:r>
              <a:rPr lang="en-US" altLang="en-US" sz="3200" smtClean="0"/>
              <a:t>Improved Registration Process with a Team of 100!</a:t>
            </a:r>
          </a:p>
          <a:p>
            <a:pPr marL="457200" indent="-457200">
              <a:buFont typeface="Arial" panose="020B0604020202020204" pitchFamily="34" charset="0"/>
              <a:buChar char="•"/>
            </a:pPr>
            <a:r>
              <a:rPr lang="en-US" altLang="en-US" sz="3200" smtClean="0"/>
              <a:t>Wristband Redemption</a:t>
            </a:r>
          </a:p>
          <a:p>
            <a:pPr marL="457200" indent="-457200">
              <a:buFont typeface="Arial" panose="020B0604020202020204" pitchFamily="34" charset="0"/>
              <a:buChar char="•"/>
            </a:pPr>
            <a:r>
              <a:rPr lang="en-US" altLang="en-US" sz="3200" smtClean="0"/>
              <a:t>Improved Queue Lines Inside and Outside</a:t>
            </a:r>
          </a:p>
          <a:p>
            <a:pPr marL="457200" indent="-457200">
              <a:buFont typeface="Arial" panose="020B0604020202020204" pitchFamily="34" charset="0"/>
              <a:buChar char="•"/>
            </a:pPr>
            <a:endParaRPr lang="en-US" altLang="en-US" sz="320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8FBD1FBA-61FE-42E2-9909-DF78E1F08DDD}" type="slidenum">
              <a:rPr lang="en-US" altLang="en-US" smtClean="0"/>
              <a:pPr>
                <a:defRPr/>
              </a:pPr>
              <a:t>20</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endParaRPr lang="en-US" altLang="en-US" smtClean="0"/>
          </a:p>
        </p:txBody>
      </p:sp>
      <p:pic>
        <p:nvPicPr>
          <p:cNvPr id="9113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9350" y="0"/>
            <a:ext cx="10571163" cy="6838950"/>
          </a:xfrm>
        </p:spPr>
      </p:pic>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7D47F06C-BA55-4EBE-A1DF-23538AB24E5D}" type="slidenum">
              <a:rPr lang="en-US" altLang="en-US" smtClean="0"/>
              <a:pPr>
                <a:defRPr/>
              </a:pPr>
              <a:t>21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 y="1052513"/>
            <a:ext cx="9144000" cy="2700337"/>
          </a:xfrm>
        </p:spPr>
        <p:txBody>
          <a:bodyPr>
            <a:noAutofit/>
          </a:bodyPr>
          <a:lstStyle/>
          <a:p>
            <a:pPr algn="ctr">
              <a:defRPr/>
            </a:pPr>
            <a:r>
              <a:rPr lang="en-US" sz="8000" b="1" dirty="0" smtClean="0">
                <a:effectLst>
                  <a:outerShdw blurRad="38100" dist="38100" dir="2700000" algn="tl">
                    <a:srgbClr val="000000">
                      <a:alpha val="43137"/>
                    </a:srgbClr>
                  </a:outerShdw>
                </a:effectLst>
                <a:latin typeface="Calibri" panose="020F0502020204030204" pitchFamily="34" charset="0"/>
              </a:rPr>
              <a:t>Our Needs: Drives</a:t>
            </a:r>
            <a:endParaRPr lang="en-US" sz="8000" b="1"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 y="1052513"/>
            <a:ext cx="9144000" cy="3295650"/>
          </a:xfrm>
        </p:spPr>
        <p:txBody>
          <a:bodyPr/>
          <a:lstStyle/>
          <a:p>
            <a:pPr algn="ctr" eaLnBrk="1" hangingPunct="1"/>
            <a:r>
              <a:rPr lang="en-US" altLang="en-US" sz="8000" b="1" dirty="0" smtClean="0">
                <a:effectLst>
                  <a:outerShdw blurRad="38100" dist="38100" dir="2700000" algn="tl">
                    <a:srgbClr val="000000">
                      <a:alpha val="43137"/>
                    </a:srgbClr>
                  </a:outerShdw>
                </a:effectLst>
              </a:rPr>
              <a:t>Why are drives so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 y="489527"/>
            <a:ext cx="9144000" cy="3565237"/>
          </a:xfrm>
        </p:spPr>
        <p:txBody>
          <a:bodyPr/>
          <a:lstStyle/>
          <a:p>
            <a:pPr algn="ctr" eaLnBrk="1" hangingPunct="1"/>
            <a:r>
              <a:rPr lang="en-US" altLang="en-US" sz="8000" b="1" dirty="0" smtClean="0">
                <a:effectLst>
                  <a:outerShdw blurRad="38100" dist="38100" dir="2700000" algn="tl">
                    <a:srgbClr val="000000">
                      <a:alpha val="43137"/>
                    </a:srgbClr>
                  </a:outerShdw>
                </a:effectLst>
              </a:rPr>
              <a:t>$894,000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230188"/>
            <a:ext cx="6211888" cy="1100137"/>
          </a:xfrm>
        </p:spPr>
        <p:txBody>
          <a:bodyPr/>
          <a:lstStyle/>
          <a:p>
            <a:pPr>
              <a:defRPr/>
            </a:pPr>
            <a:r>
              <a:rPr lang="en-US" sz="3600" dirty="0" smtClean="0"/>
              <a:t>Items we need through Drives:</a:t>
            </a:r>
            <a:br>
              <a:rPr lang="en-US" sz="3600" dirty="0" smtClean="0"/>
            </a:br>
            <a:r>
              <a:rPr lang="en-US" sz="3600" dirty="0" smtClean="0"/>
              <a:t>Homeless</a:t>
            </a:r>
            <a:endParaRPr lang="en-US" sz="3600" dirty="0"/>
          </a:p>
        </p:txBody>
      </p:sp>
      <p:sp>
        <p:nvSpPr>
          <p:cNvPr id="7" name="Text Placeholder 4"/>
          <p:cNvSpPr>
            <a:spLocks noGrp="1"/>
          </p:cNvSpPr>
          <p:nvPr>
            <p:ph type="body" sz="quarter" idx="13"/>
          </p:nvPr>
        </p:nvSpPr>
        <p:spPr>
          <a:xfrm>
            <a:off x="533400" y="1647825"/>
            <a:ext cx="3846513" cy="4256088"/>
          </a:xfrm>
        </p:spPr>
        <p:txBody>
          <a:bodyPr/>
          <a:lstStyle/>
          <a:p>
            <a:pPr marL="171450" indent="-171450">
              <a:buFont typeface="Wingdings" panose="05000000000000000000" pitchFamily="2" charset="2"/>
              <a:buChar char="v"/>
              <a:defRPr/>
            </a:pPr>
            <a:r>
              <a:rPr lang="en-US" altLang="en-US" sz="3200" dirty="0" smtClean="0">
                <a:solidFill>
                  <a:schemeClr val="accent1"/>
                </a:solidFill>
                <a:latin typeface="Calibri" panose="020F0502020204030204" pitchFamily="34" charset="0"/>
              </a:rPr>
              <a:t>Men’s coats</a:t>
            </a:r>
          </a:p>
          <a:p>
            <a:pPr marL="171450" indent="-171450">
              <a:buFont typeface="Wingdings" panose="05000000000000000000" pitchFamily="2" charset="2"/>
              <a:buChar char="v"/>
              <a:defRPr/>
            </a:pPr>
            <a:r>
              <a:rPr lang="en-US" altLang="en-US" sz="3200" dirty="0">
                <a:solidFill>
                  <a:schemeClr val="accent1"/>
                </a:solidFill>
                <a:latin typeface="Calibri" panose="020F0502020204030204" pitchFamily="34" charset="0"/>
              </a:rPr>
              <a:t>Ladies </a:t>
            </a:r>
            <a:r>
              <a:rPr lang="en-US" altLang="en-US" sz="3200" dirty="0" smtClean="0">
                <a:solidFill>
                  <a:schemeClr val="accent1"/>
                </a:solidFill>
                <a:latin typeface="Calibri" panose="020F0502020204030204" pitchFamily="34" charset="0"/>
              </a:rPr>
              <a:t>coats</a:t>
            </a:r>
          </a:p>
          <a:p>
            <a:pPr marL="171450" indent="-171450">
              <a:buFont typeface="Wingdings" panose="05000000000000000000" pitchFamily="2" charset="2"/>
              <a:buChar char="v"/>
              <a:defRPr/>
            </a:pPr>
            <a:r>
              <a:rPr lang="en-US" altLang="en-US" sz="3200" dirty="0">
                <a:solidFill>
                  <a:schemeClr val="accent1"/>
                </a:solidFill>
                <a:latin typeface="Calibri" panose="020F0502020204030204" pitchFamily="34" charset="0"/>
              </a:rPr>
              <a:t>Sleeping </a:t>
            </a:r>
            <a:r>
              <a:rPr lang="en-US" altLang="en-US" sz="3200" dirty="0" smtClean="0">
                <a:solidFill>
                  <a:schemeClr val="accent1"/>
                </a:solidFill>
                <a:latin typeface="Calibri" panose="020F0502020204030204" pitchFamily="34" charset="0"/>
              </a:rPr>
              <a:t>bags</a:t>
            </a:r>
          </a:p>
          <a:p>
            <a:pPr marL="171450" indent="-171450">
              <a:buFont typeface="Wingdings" panose="05000000000000000000" pitchFamily="2" charset="2"/>
              <a:buChar char="v"/>
              <a:defRPr/>
            </a:pPr>
            <a:r>
              <a:rPr lang="en-US" altLang="en-US" sz="3200" dirty="0" smtClean="0">
                <a:solidFill>
                  <a:schemeClr val="accent1"/>
                </a:solidFill>
                <a:latin typeface="Calibri" panose="020F0502020204030204" pitchFamily="34" charset="0"/>
              </a:rPr>
              <a:t>Blankets</a:t>
            </a:r>
          </a:p>
          <a:p>
            <a:pPr marL="171450" indent="-171450">
              <a:buFont typeface="Wingdings" panose="05000000000000000000" pitchFamily="2" charset="2"/>
              <a:buChar char="v"/>
              <a:defRPr/>
            </a:pPr>
            <a:r>
              <a:rPr lang="en-US" altLang="en-US" sz="3200" dirty="0" smtClean="0">
                <a:solidFill>
                  <a:schemeClr val="accent1"/>
                </a:solidFill>
                <a:latin typeface="Calibri" panose="020F0502020204030204" pitchFamily="34" charset="0"/>
              </a:rPr>
              <a:t>Men’s knit hats, gloves and scarves</a:t>
            </a:r>
          </a:p>
          <a:p>
            <a:pPr marL="171450" indent="-171450">
              <a:buFont typeface="Wingdings" panose="05000000000000000000" pitchFamily="2" charset="2"/>
              <a:buChar char="v"/>
              <a:defRPr/>
            </a:pPr>
            <a:r>
              <a:rPr lang="en-US" altLang="en-US" sz="3200" dirty="0" smtClean="0">
                <a:solidFill>
                  <a:schemeClr val="accent1"/>
                </a:solidFill>
                <a:latin typeface="Calibri" panose="020F0502020204030204" pitchFamily="34" charset="0"/>
              </a:rPr>
              <a:t>Women’s </a:t>
            </a:r>
            <a:r>
              <a:rPr lang="en-US" altLang="en-US" sz="3200" dirty="0">
                <a:solidFill>
                  <a:schemeClr val="accent1"/>
                </a:solidFill>
                <a:latin typeface="Calibri" panose="020F0502020204030204" pitchFamily="34" charset="0"/>
              </a:rPr>
              <a:t>knit hats, gloves and </a:t>
            </a:r>
            <a:r>
              <a:rPr lang="en-US" altLang="en-US" sz="3200" dirty="0" smtClean="0">
                <a:solidFill>
                  <a:schemeClr val="accent1"/>
                </a:solidFill>
                <a:latin typeface="Calibri" panose="020F0502020204030204" pitchFamily="34" charset="0"/>
              </a:rPr>
              <a:t>scarves</a:t>
            </a:r>
          </a:p>
          <a:p>
            <a:pPr marL="171450" indent="-171450">
              <a:buFont typeface="Wingdings" panose="05000000000000000000" pitchFamily="2" charset="2"/>
              <a:buChar char="v"/>
              <a:defRPr/>
            </a:pPr>
            <a:endParaRPr lang="en-US" altLang="en-US" sz="2400" dirty="0" smtClean="0">
              <a:latin typeface="Calibri" panose="020F0502020204030204" pitchFamily="34" charset="0"/>
            </a:endParaRPr>
          </a:p>
          <a:p>
            <a:pPr marL="684213" lvl="1" indent="-171450">
              <a:buFont typeface="Wingdings" panose="05000000000000000000" pitchFamily="2" charset="2"/>
              <a:buChar char="v"/>
              <a:defRPr/>
            </a:pPr>
            <a:endParaRPr lang="en-US" altLang="en-US" sz="2400" dirty="0" smtClean="0">
              <a:latin typeface="Calibri" panose="020F0502020204030204" pitchFamily="34" charset="0"/>
            </a:endParaRPr>
          </a:p>
          <a:p>
            <a:pPr>
              <a:defRPr/>
            </a:pPr>
            <a:endParaRPr lang="en-US" altLang="en-US" sz="1800" dirty="0" smtClean="0">
              <a:latin typeface="Calibri" panose="020F0502020204030204" pitchFamily="34" charset="0"/>
            </a:endParaRPr>
          </a:p>
        </p:txBody>
      </p:sp>
      <p:sp>
        <p:nvSpPr>
          <p:cNvPr id="8" name="Text Placeholder 4"/>
          <p:cNvSpPr>
            <a:spLocks noGrp="1"/>
          </p:cNvSpPr>
          <p:nvPr>
            <p:ph type="body" sz="quarter" idx="14"/>
          </p:nvPr>
        </p:nvSpPr>
        <p:spPr>
          <a:xfrm>
            <a:off x="4572000" y="1681163"/>
            <a:ext cx="3846513" cy="4256087"/>
          </a:xfrm>
        </p:spPr>
        <p:txBody>
          <a:bodyPr>
            <a:normAutofit fontScale="92500" lnSpcReduction="10000"/>
          </a:bodyPr>
          <a:lstStyle/>
          <a:p>
            <a:pPr marL="171450" indent="-171450">
              <a:buFont typeface="Wingdings" panose="05000000000000000000" pitchFamily="2" charset="2"/>
              <a:buChar char="v"/>
              <a:defRPr/>
            </a:pPr>
            <a:r>
              <a:rPr lang="en-US" altLang="en-US" sz="3200" dirty="0" smtClean="0">
                <a:solidFill>
                  <a:schemeClr val="bg1"/>
                </a:solidFill>
                <a:latin typeface="Calibri" panose="020F0502020204030204" pitchFamily="34" charset="0"/>
              </a:rPr>
              <a:t>Eyeglasses</a:t>
            </a:r>
            <a:endParaRPr lang="en-US" altLang="en-US" sz="3200" dirty="0">
              <a:solidFill>
                <a:schemeClr val="bg1"/>
              </a:solidFill>
              <a:latin typeface="Calibri" panose="020F0502020204030204" pitchFamily="34" charset="0"/>
            </a:endParaRPr>
          </a:p>
          <a:p>
            <a:pPr marL="171450" indent="-171450">
              <a:buFont typeface="Wingdings" panose="05000000000000000000" pitchFamily="2" charset="2"/>
              <a:buChar char="v"/>
              <a:defRPr/>
            </a:pPr>
            <a:r>
              <a:rPr lang="en-US" altLang="en-US" sz="3200" dirty="0">
                <a:solidFill>
                  <a:schemeClr val="bg1"/>
                </a:solidFill>
                <a:latin typeface="Calibri" panose="020F0502020204030204" pitchFamily="34" charset="0"/>
              </a:rPr>
              <a:t>Adult rolling luggage</a:t>
            </a:r>
          </a:p>
          <a:p>
            <a:pPr marL="171450" indent="-171450">
              <a:buFont typeface="Wingdings" panose="05000000000000000000" pitchFamily="2" charset="2"/>
              <a:buChar char="v"/>
              <a:defRPr/>
            </a:pPr>
            <a:r>
              <a:rPr lang="en-US" altLang="en-US" sz="3200" dirty="0">
                <a:solidFill>
                  <a:schemeClr val="bg1"/>
                </a:solidFill>
                <a:latin typeface="Calibri" panose="020F0502020204030204" pitchFamily="34" charset="0"/>
              </a:rPr>
              <a:t>Adult back </a:t>
            </a:r>
            <a:r>
              <a:rPr lang="en-US" altLang="en-US" sz="3200" dirty="0" smtClean="0">
                <a:solidFill>
                  <a:schemeClr val="bg1"/>
                </a:solidFill>
                <a:latin typeface="Calibri" panose="020F0502020204030204" pitchFamily="34" charset="0"/>
              </a:rPr>
              <a:t>packs</a:t>
            </a:r>
            <a:endParaRPr lang="en-US" altLang="en-US" sz="2400" dirty="0" smtClean="0">
              <a:solidFill>
                <a:schemeClr val="bg1"/>
              </a:solidFill>
              <a:latin typeface="Calibri" panose="020F0502020204030204" pitchFamily="34" charset="0"/>
            </a:endParaRPr>
          </a:p>
          <a:p>
            <a:pPr marL="171450" indent="-171450">
              <a:buFont typeface="Wingdings" panose="05000000000000000000" pitchFamily="2" charset="2"/>
              <a:buChar char="v"/>
              <a:defRPr/>
            </a:pPr>
            <a:r>
              <a:rPr lang="en-US" altLang="en-US" sz="3200" dirty="0">
                <a:solidFill>
                  <a:schemeClr val="bg1"/>
                </a:solidFill>
                <a:latin typeface="Calibri" panose="020F0502020204030204" pitchFamily="34" charset="0"/>
              </a:rPr>
              <a:t>New Adult tennis shoes</a:t>
            </a:r>
          </a:p>
          <a:p>
            <a:pPr marL="171450" indent="-171450">
              <a:buFont typeface="Wingdings" panose="05000000000000000000" pitchFamily="2" charset="2"/>
              <a:buChar char="v"/>
              <a:defRPr/>
            </a:pPr>
            <a:r>
              <a:rPr lang="en-US" altLang="en-US" sz="3200" dirty="0">
                <a:solidFill>
                  <a:schemeClr val="bg1"/>
                </a:solidFill>
                <a:latin typeface="Calibri" panose="020F0502020204030204" pitchFamily="34" charset="0"/>
              </a:rPr>
              <a:t> New Adult Athletic socks</a:t>
            </a:r>
          </a:p>
          <a:p>
            <a:pPr marL="171450" indent="-171450">
              <a:buFont typeface="Wingdings" panose="05000000000000000000" pitchFamily="2" charset="2"/>
              <a:buChar char="v"/>
              <a:defRPr/>
            </a:pPr>
            <a:r>
              <a:rPr lang="en-US" altLang="en-US" sz="3200" dirty="0">
                <a:solidFill>
                  <a:schemeClr val="bg1"/>
                </a:solidFill>
                <a:latin typeface="Calibri" panose="020F0502020204030204" pitchFamily="34" charset="0"/>
              </a:rPr>
              <a:t>New Men’s work boots</a:t>
            </a:r>
          </a:p>
          <a:p>
            <a:pPr>
              <a:defRPr/>
            </a:pPr>
            <a:endParaRPr lang="en-US" altLang="en-US" sz="1800" dirty="0" smtClean="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500"/>
                                        <p:tgtEl>
                                          <p:spTgt spid="7">
                                            <p:txEl>
                                              <p:pRg st="3" end="3"/>
                                            </p:txEl>
                                          </p:spTgt>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par>
                          <p:cTn id="33" fill="hold" nodeType="afterGroup">
                            <p:stCondLst>
                              <p:cond delay="3500"/>
                            </p:stCondLst>
                            <p:childTnLst>
                              <p:par>
                                <p:cTn id="34" presetID="22" presetClass="entr" presetSubtype="8" fill="hold"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left)">
                                      <p:cBhvr>
                                        <p:cTn id="36" dur="500"/>
                                        <p:tgtEl>
                                          <p:spTgt spid="8">
                                            <p:txEl>
                                              <p:pRg st="0" end="0"/>
                                            </p:txEl>
                                          </p:spTgt>
                                        </p:tgtEl>
                                      </p:cBhvr>
                                    </p:animEffect>
                                  </p:childTnLst>
                                </p:cTn>
                              </p:par>
                            </p:childTnLst>
                          </p:cTn>
                        </p:par>
                        <p:par>
                          <p:cTn id="37" fill="hold" nodeType="afterGroup">
                            <p:stCondLst>
                              <p:cond delay="4000"/>
                            </p:stCondLst>
                            <p:childTnLst>
                              <p:par>
                                <p:cTn id="38" presetID="22" presetClass="entr" presetSubtype="8" fill="hold" nodeType="after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left)">
                                      <p:cBhvr>
                                        <p:cTn id="40" dur="500"/>
                                        <p:tgtEl>
                                          <p:spTgt spid="8">
                                            <p:txEl>
                                              <p:pRg st="1" end="1"/>
                                            </p:txEl>
                                          </p:spTgt>
                                        </p:tgtEl>
                                      </p:cBhvr>
                                    </p:animEffect>
                                  </p:childTnLst>
                                </p:cTn>
                              </p:par>
                            </p:childTnLst>
                          </p:cTn>
                        </p:par>
                        <p:par>
                          <p:cTn id="41" fill="hold" nodeType="afterGroup">
                            <p:stCondLst>
                              <p:cond delay="4500"/>
                            </p:stCondLst>
                            <p:childTnLst>
                              <p:par>
                                <p:cTn id="42" presetID="22" presetClass="entr" presetSubtype="8" fill="hold" nodeType="after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wipe(left)">
                                      <p:cBhvr>
                                        <p:cTn id="44" dur="500"/>
                                        <p:tgtEl>
                                          <p:spTgt spid="8">
                                            <p:txEl>
                                              <p:pRg st="2" end="2"/>
                                            </p:txEl>
                                          </p:spTgt>
                                        </p:tgtEl>
                                      </p:cBhvr>
                                    </p:animEffect>
                                  </p:childTnLst>
                                </p:cTn>
                              </p:par>
                            </p:childTnLst>
                          </p:cTn>
                        </p:par>
                        <p:par>
                          <p:cTn id="45" fill="hold" nodeType="afterGroup">
                            <p:stCondLst>
                              <p:cond delay="5000"/>
                            </p:stCondLst>
                            <p:childTnLst>
                              <p:par>
                                <p:cTn id="46" presetID="22" presetClass="entr" presetSubtype="8" fill="hold" nodeType="after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wipe(left)">
                                      <p:cBhvr>
                                        <p:cTn id="48" dur="500"/>
                                        <p:tgtEl>
                                          <p:spTgt spid="8">
                                            <p:txEl>
                                              <p:pRg st="3" end="3"/>
                                            </p:txEl>
                                          </p:spTgt>
                                        </p:tgtEl>
                                      </p:cBhvr>
                                    </p:animEffect>
                                  </p:childTnLst>
                                </p:cTn>
                              </p:par>
                            </p:childTnLst>
                          </p:cTn>
                        </p:par>
                        <p:par>
                          <p:cTn id="49" fill="hold" nodeType="afterGroup">
                            <p:stCondLst>
                              <p:cond delay="5500"/>
                            </p:stCondLst>
                            <p:childTnLst>
                              <p:par>
                                <p:cTn id="50" presetID="22" presetClass="entr" presetSubtype="8" fill="hold" nodeType="after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wipe(left)">
                                      <p:cBhvr>
                                        <p:cTn id="52" dur="500"/>
                                        <p:tgtEl>
                                          <p:spTgt spid="8">
                                            <p:txEl>
                                              <p:pRg st="4" end="4"/>
                                            </p:txEl>
                                          </p:spTgt>
                                        </p:tgtEl>
                                      </p:cBhvr>
                                    </p:animEffect>
                                  </p:childTnLst>
                                </p:cTn>
                              </p:par>
                            </p:childTnLst>
                          </p:cTn>
                        </p:par>
                        <p:par>
                          <p:cTn id="53" fill="hold" nodeType="afterGroup">
                            <p:stCondLst>
                              <p:cond delay="6000"/>
                            </p:stCondLst>
                            <p:childTnLst>
                              <p:par>
                                <p:cTn id="54" presetID="22" presetClass="entr" presetSubtype="8" fill="hold" nodeType="after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wipe(left)">
                                      <p:cBhvr>
                                        <p:cTn id="5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230188"/>
            <a:ext cx="6211888" cy="1100137"/>
          </a:xfrm>
        </p:spPr>
        <p:txBody>
          <a:bodyPr/>
          <a:lstStyle/>
          <a:p>
            <a:pPr>
              <a:defRPr/>
            </a:pPr>
            <a:r>
              <a:rPr lang="en-US" altLang="en-US" sz="3600" dirty="0"/>
              <a:t>Quantity Needed: Homeless</a:t>
            </a:r>
            <a:endParaRPr lang="en-US" sz="3600" dirty="0"/>
          </a:p>
        </p:txBody>
      </p:sp>
      <p:sp>
        <p:nvSpPr>
          <p:cNvPr id="7" name="Text Placeholder 4"/>
          <p:cNvSpPr>
            <a:spLocks noGrp="1"/>
          </p:cNvSpPr>
          <p:nvPr>
            <p:ph type="body" sz="quarter" idx="13"/>
          </p:nvPr>
        </p:nvSpPr>
        <p:spPr>
          <a:xfrm>
            <a:off x="533400" y="1647825"/>
            <a:ext cx="3846513" cy="4256088"/>
          </a:xfrm>
        </p:spPr>
        <p:txBody>
          <a:bodyPr>
            <a:normAutofit fontScale="92500" lnSpcReduction="20000"/>
          </a:bodyPr>
          <a:lstStyle/>
          <a:p>
            <a:pPr marL="457200" indent="-457200" eaLnBrk="1" hangingPunct="1">
              <a:buFont typeface="Wingdings" panose="05000000000000000000" pitchFamily="2" charset="2"/>
              <a:buChar char="v"/>
            </a:pPr>
            <a:r>
              <a:rPr lang="en-US" altLang="en-US" sz="3500" dirty="0"/>
              <a:t>6,000  Men’s Coats</a:t>
            </a:r>
          </a:p>
          <a:p>
            <a:pPr marL="457200" indent="-457200" eaLnBrk="1" hangingPunct="1">
              <a:buFont typeface="Wingdings" panose="05000000000000000000" pitchFamily="2" charset="2"/>
              <a:buChar char="v"/>
            </a:pPr>
            <a:r>
              <a:rPr lang="en-US" altLang="en-US" sz="3500" dirty="0"/>
              <a:t>1,500 Women’s Coats</a:t>
            </a:r>
          </a:p>
          <a:p>
            <a:pPr marL="457200" indent="-457200" eaLnBrk="1" hangingPunct="1">
              <a:buFont typeface="Wingdings" panose="05000000000000000000" pitchFamily="2" charset="2"/>
              <a:buChar char="v"/>
            </a:pPr>
            <a:r>
              <a:rPr lang="en-US" altLang="en-US" sz="3500" dirty="0"/>
              <a:t>1,500 Twin Size Blankets</a:t>
            </a:r>
          </a:p>
          <a:p>
            <a:pPr marL="457200" indent="-457200" eaLnBrk="1" hangingPunct="1">
              <a:buFont typeface="Wingdings" panose="05000000000000000000" pitchFamily="2" charset="2"/>
              <a:buChar char="v"/>
            </a:pPr>
            <a:r>
              <a:rPr lang="en-US" altLang="en-US" sz="3500" dirty="0"/>
              <a:t>2,000 Sleeping Bags</a:t>
            </a:r>
          </a:p>
          <a:p>
            <a:pPr marL="457200" indent="-457200" eaLnBrk="1" hangingPunct="1">
              <a:buFont typeface="Wingdings" panose="05000000000000000000" pitchFamily="2" charset="2"/>
              <a:buChar char="v"/>
            </a:pPr>
            <a:r>
              <a:rPr lang="en-US" altLang="en-US" sz="3500" dirty="0"/>
              <a:t>5,000 each: Knit Hats, Scarves and Gloves</a:t>
            </a:r>
          </a:p>
          <a:p>
            <a:pPr marL="171450" indent="-171450">
              <a:buFont typeface="Wingdings" panose="05000000000000000000" pitchFamily="2" charset="2"/>
              <a:buChar char="v"/>
              <a:defRPr/>
            </a:pPr>
            <a:endParaRPr lang="en-US" altLang="en-US" sz="2400" dirty="0" smtClean="0">
              <a:latin typeface="Calibri" panose="020F0502020204030204" pitchFamily="34" charset="0"/>
            </a:endParaRPr>
          </a:p>
          <a:p>
            <a:pPr marL="684213" lvl="1" indent="-171450">
              <a:buFont typeface="Wingdings" panose="05000000000000000000" pitchFamily="2" charset="2"/>
              <a:buChar char="v"/>
              <a:defRPr/>
            </a:pPr>
            <a:endParaRPr lang="en-US" altLang="en-US" sz="2400" dirty="0" smtClean="0">
              <a:latin typeface="Calibri" panose="020F0502020204030204" pitchFamily="34" charset="0"/>
            </a:endParaRPr>
          </a:p>
          <a:p>
            <a:pPr>
              <a:defRPr/>
            </a:pPr>
            <a:endParaRPr lang="en-US" altLang="en-US" sz="1800" dirty="0" smtClean="0">
              <a:latin typeface="Calibri" panose="020F0502020204030204" pitchFamily="34" charset="0"/>
            </a:endParaRPr>
          </a:p>
        </p:txBody>
      </p:sp>
      <p:sp>
        <p:nvSpPr>
          <p:cNvPr id="8" name="Text Placeholder 4"/>
          <p:cNvSpPr>
            <a:spLocks noGrp="1"/>
          </p:cNvSpPr>
          <p:nvPr>
            <p:ph type="body" sz="quarter" idx="14"/>
          </p:nvPr>
        </p:nvSpPr>
        <p:spPr>
          <a:xfrm>
            <a:off x="4572000" y="1681163"/>
            <a:ext cx="3846513" cy="4256087"/>
          </a:xfrm>
        </p:spPr>
        <p:txBody>
          <a:bodyPr>
            <a:normAutofit/>
          </a:bodyPr>
          <a:lstStyle/>
          <a:p>
            <a:pPr marL="457200" indent="-457200" eaLnBrk="1" hangingPunct="1">
              <a:buFont typeface="Wingdings" panose="05000000000000000000" pitchFamily="2" charset="2"/>
              <a:buChar char="v"/>
            </a:pPr>
            <a:r>
              <a:rPr lang="en-US" altLang="en-US" sz="3200" dirty="0">
                <a:solidFill>
                  <a:schemeClr val="bg1"/>
                </a:solidFill>
              </a:rPr>
              <a:t>3,000 Backpacks</a:t>
            </a:r>
          </a:p>
          <a:p>
            <a:pPr marL="457200" indent="-457200" eaLnBrk="1" hangingPunct="1">
              <a:buFont typeface="Wingdings" panose="05000000000000000000" pitchFamily="2" charset="2"/>
              <a:buChar char="v"/>
            </a:pPr>
            <a:r>
              <a:rPr lang="en-US" altLang="en-US" sz="3200" dirty="0">
                <a:solidFill>
                  <a:schemeClr val="bg1"/>
                </a:solidFill>
              </a:rPr>
              <a:t>2,500 Rolling Luggage Pieces</a:t>
            </a:r>
          </a:p>
          <a:p>
            <a:pPr marL="457200" indent="-457200" eaLnBrk="1" hangingPunct="1">
              <a:buFont typeface="Wingdings" panose="05000000000000000000" pitchFamily="2" charset="2"/>
              <a:buChar char="v"/>
            </a:pPr>
            <a:r>
              <a:rPr lang="en-US" altLang="en-US" sz="3200" dirty="0">
                <a:solidFill>
                  <a:schemeClr val="bg1"/>
                </a:solidFill>
              </a:rPr>
              <a:t>7,500 Tennis Shoes</a:t>
            </a:r>
          </a:p>
          <a:p>
            <a:pPr marL="457200" indent="-457200" eaLnBrk="1" hangingPunct="1">
              <a:buFont typeface="Wingdings" panose="05000000000000000000" pitchFamily="2" charset="2"/>
              <a:buChar char="v"/>
            </a:pPr>
            <a:r>
              <a:rPr lang="en-US" altLang="en-US" sz="3200" dirty="0">
                <a:solidFill>
                  <a:schemeClr val="bg1"/>
                </a:solidFill>
              </a:rPr>
              <a:t>500 Steel-toed Work Boots</a:t>
            </a:r>
          </a:p>
          <a:p>
            <a:pPr marL="457200" indent="-457200" eaLnBrk="1" hangingPunct="1">
              <a:buFont typeface="Wingdings" panose="05000000000000000000" pitchFamily="2" charset="2"/>
              <a:buChar char="v"/>
            </a:pPr>
            <a:r>
              <a:rPr lang="en-US" altLang="en-US" sz="3200" dirty="0">
                <a:solidFill>
                  <a:schemeClr val="bg1"/>
                </a:solidFill>
              </a:rPr>
              <a:t>1,000 Eyeglasses</a:t>
            </a:r>
          </a:p>
          <a:p>
            <a:pPr>
              <a:defRPr/>
            </a:pPr>
            <a:endParaRPr lang="en-US" altLang="en-US" sz="1800" dirty="0" smtClean="0">
              <a:latin typeface="Calibri" panose="020F0502020204030204" pitchFamily="34" charset="0"/>
            </a:endParaRPr>
          </a:p>
        </p:txBody>
      </p:sp>
    </p:spTree>
    <p:extLst>
      <p:ext uri="{BB962C8B-B14F-4D97-AF65-F5344CB8AC3E}">
        <p14:creationId xmlns:p14="http://schemas.microsoft.com/office/powerpoint/2010/main" val="3994129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left)">
                                      <p:cBhvr>
                                        <p:cTn id="31" dur="500"/>
                                        <p:tgtEl>
                                          <p:spTgt spid="8">
                                            <p:txEl>
                                              <p:pRg st="0" end="0"/>
                                            </p:txEl>
                                          </p:spTgt>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wipe(left)">
                                      <p:cBhvr>
                                        <p:cTn id="43" dur="500"/>
                                        <p:tgtEl>
                                          <p:spTgt spid="8">
                                            <p:txEl>
                                              <p:pRg st="3" end="3"/>
                                            </p:txEl>
                                          </p:spTgt>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wipe(left)">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212725"/>
            <a:ext cx="6211888" cy="1098550"/>
          </a:xfrm>
        </p:spPr>
        <p:txBody>
          <a:bodyPr/>
          <a:lstStyle/>
          <a:p>
            <a:pPr>
              <a:defRPr/>
            </a:pPr>
            <a:r>
              <a:rPr lang="en-US" altLang="en-US" sz="3600" dirty="0"/>
              <a:t>Quantity Needed: Families</a:t>
            </a:r>
            <a:endParaRPr lang="en-US" sz="3600" dirty="0"/>
          </a:p>
        </p:txBody>
      </p:sp>
      <p:sp>
        <p:nvSpPr>
          <p:cNvPr id="7" name="Text Placeholder 4"/>
          <p:cNvSpPr>
            <a:spLocks noGrp="1"/>
          </p:cNvSpPr>
          <p:nvPr>
            <p:ph type="body" sz="quarter" idx="13"/>
          </p:nvPr>
        </p:nvSpPr>
        <p:spPr>
          <a:xfrm>
            <a:off x="533400" y="1647825"/>
            <a:ext cx="8075613" cy="4516438"/>
          </a:xfrm>
        </p:spPr>
        <p:txBody>
          <a:bodyPr/>
          <a:lstStyle/>
          <a:p>
            <a:pPr marL="171450" indent="-171450">
              <a:buFont typeface="Wingdings" panose="05000000000000000000" pitchFamily="2" charset="2"/>
              <a:buChar char="v"/>
              <a:defRPr/>
            </a:pPr>
            <a:r>
              <a:rPr lang="en-US" altLang="en-US" sz="3000" dirty="0" smtClean="0">
                <a:latin typeface="Calibri" panose="020F0502020204030204" pitchFamily="34" charset="0"/>
              </a:rPr>
              <a:t>Children’s Coats </a:t>
            </a:r>
            <a:r>
              <a:rPr lang="mr-IN" altLang="en-US" sz="3000" dirty="0" smtClean="0">
                <a:latin typeface="Calibri" panose="020F0502020204030204" pitchFamily="34" charset="0"/>
              </a:rPr>
              <a:t>–</a:t>
            </a:r>
            <a:r>
              <a:rPr lang="en-US" altLang="en-US" sz="3000" dirty="0" smtClean="0">
                <a:latin typeface="Calibri" panose="020F0502020204030204" pitchFamily="34" charset="0"/>
              </a:rPr>
              <a:t> New and Gently Used</a:t>
            </a:r>
          </a:p>
          <a:p>
            <a:pPr marL="171450" indent="-171450">
              <a:buFont typeface="Wingdings" panose="05000000000000000000" pitchFamily="2" charset="2"/>
              <a:buChar char="v"/>
              <a:defRPr/>
            </a:pPr>
            <a:r>
              <a:rPr lang="en-US" altLang="en-US" sz="3000" dirty="0" smtClean="0">
                <a:latin typeface="Calibri" panose="020F0502020204030204" pitchFamily="34" charset="0"/>
              </a:rPr>
              <a:t>New Children’s Knit Hats, Gloves, Scarves</a:t>
            </a:r>
          </a:p>
          <a:p>
            <a:pPr marL="171450" indent="-171450">
              <a:buFont typeface="Wingdings" panose="05000000000000000000" pitchFamily="2" charset="2"/>
              <a:buChar char="v"/>
              <a:defRPr/>
            </a:pPr>
            <a:r>
              <a:rPr lang="en-US" altLang="en-US" sz="3000" dirty="0" smtClean="0">
                <a:latin typeface="Calibri" panose="020F0502020204030204" pitchFamily="34" charset="0"/>
              </a:rPr>
              <a:t>New Children’s Tennis Shoes</a:t>
            </a:r>
          </a:p>
          <a:p>
            <a:pPr marL="171450" indent="-171450">
              <a:buFont typeface="Wingdings" panose="05000000000000000000" pitchFamily="2" charset="2"/>
              <a:buChar char="v"/>
              <a:defRPr/>
            </a:pPr>
            <a:r>
              <a:rPr lang="en-US" altLang="en-US" sz="3000" dirty="0" smtClean="0">
                <a:latin typeface="Calibri" panose="020F0502020204030204" pitchFamily="34" charset="0"/>
              </a:rPr>
              <a:t>New Children’s Socks</a:t>
            </a:r>
            <a:endParaRPr lang="en-US" altLang="en-US" sz="3000" dirty="0">
              <a:latin typeface="Calibri" panose="020F0502020204030204" pitchFamily="34" charset="0"/>
            </a:endParaRPr>
          </a:p>
          <a:p>
            <a:pPr marL="171450" indent="-171450">
              <a:buFont typeface="Wingdings" panose="05000000000000000000" pitchFamily="2" charset="2"/>
              <a:buChar char="v"/>
              <a:defRPr/>
            </a:pPr>
            <a:r>
              <a:rPr lang="en-US" altLang="en-US" sz="3000" dirty="0" smtClean="0">
                <a:latin typeface="Calibri" panose="020F0502020204030204" pitchFamily="34" charset="0"/>
              </a:rPr>
              <a:t>New Children’s Backpacks</a:t>
            </a:r>
          </a:p>
          <a:p>
            <a:pPr marL="171450" indent="-171450">
              <a:buFont typeface="Wingdings" panose="05000000000000000000" pitchFamily="2" charset="2"/>
              <a:buChar char="v"/>
              <a:defRPr/>
            </a:pPr>
            <a:r>
              <a:rPr lang="en-US" altLang="en-US" sz="3000" dirty="0" smtClean="0">
                <a:latin typeface="Calibri" panose="020F0502020204030204" pitchFamily="34" charset="0"/>
              </a:rPr>
              <a:t>New Unwrapped Toys</a:t>
            </a:r>
          </a:p>
          <a:p>
            <a:pPr marL="171450" indent="-171450">
              <a:buFont typeface="Wingdings" panose="05000000000000000000" pitchFamily="2" charset="2"/>
              <a:buChar char="v"/>
              <a:defRPr/>
            </a:pPr>
            <a:r>
              <a:rPr lang="en-US" altLang="en-US" sz="3000" dirty="0" smtClean="0">
                <a:latin typeface="Calibri" panose="020F0502020204030204" pitchFamily="34" charset="0"/>
              </a:rPr>
              <a:t>New Bicycles</a:t>
            </a:r>
          </a:p>
          <a:p>
            <a:pPr>
              <a:defRPr/>
            </a:pPr>
            <a:endParaRPr lang="en-US" altLang="en-US" sz="1800" dirty="0" smtClean="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500"/>
                                        <p:tgtEl>
                                          <p:spTgt spid="7">
                                            <p:txEl>
                                              <p:pRg st="3" end="3"/>
                                            </p:txEl>
                                          </p:spTgt>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childTnLst>
                          </p:cTn>
                        </p:par>
                        <p:par>
                          <p:cTn id="29" fill="hold" nodeType="afterGroup">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par>
                          <p:cTn id="33" fill="hold" nodeType="afterGroup">
                            <p:stCondLst>
                              <p:cond delay="3500"/>
                            </p:stCondLst>
                            <p:childTnLst>
                              <p:par>
                                <p:cTn id="34" presetID="22" presetClass="entr" presetSubtype="8" fill="hold"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left)">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230188"/>
            <a:ext cx="6211888" cy="1100137"/>
          </a:xfrm>
        </p:spPr>
        <p:txBody>
          <a:bodyPr/>
          <a:lstStyle/>
          <a:p>
            <a:pPr>
              <a:defRPr/>
            </a:pPr>
            <a:r>
              <a:rPr lang="en-US" altLang="en-US" sz="3600" dirty="0"/>
              <a:t>Quantity Needed: Homeless</a:t>
            </a:r>
            <a:endParaRPr lang="en-US" sz="3600" dirty="0"/>
          </a:p>
        </p:txBody>
      </p:sp>
      <p:sp>
        <p:nvSpPr>
          <p:cNvPr id="7" name="Text Placeholder 4"/>
          <p:cNvSpPr>
            <a:spLocks noGrp="1"/>
          </p:cNvSpPr>
          <p:nvPr>
            <p:ph type="body" sz="quarter" idx="13"/>
          </p:nvPr>
        </p:nvSpPr>
        <p:spPr>
          <a:xfrm>
            <a:off x="533400" y="1647825"/>
            <a:ext cx="8158018" cy="4256088"/>
          </a:xfrm>
        </p:spPr>
        <p:txBody>
          <a:bodyPr>
            <a:normAutofit/>
          </a:bodyPr>
          <a:lstStyle/>
          <a:p>
            <a:pPr marL="571500" indent="-571500" eaLnBrk="1" hangingPunct="1">
              <a:buFont typeface="Wingdings" panose="05000000000000000000" pitchFamily="2" charset="2"/>
              <a:buChar char="v"/>
            </a:pPr>
            <a:r>
              <a:rPr lang="en-US" altLang="en-US" sz="3600" dirty="0"/>
              <a:t>10,000 Coats (Infant </a:t>
            </a:r>
            <a:r>
              <a:rPr lang="mr-IN" altLang="en-US" sz="3600" dirty="0"/>
              <a:t>–</a:t>
            </a:r>
            <a:r>
              <a:rPr lang="en-US" altLang="en-US" sz="3600" dirty="0"/>
              <a:t> Youth XL)</a:t>
            </a:r>
          </a:p>
          <a:p>
            <a:pPr marL="571500" indent="-571500" eaLnBrk="1" hangingPunct="1">
              <a:buFont typeface="Wingdings" panose="05000000000000000000" pitchFamily="2" charset="2"/>
              <a:buChar char="v"/>
            </a:pPr>
            <a:r>
              <a:rPr lang="en-US" altLang="en-US" sz="3600" dirty="0"/>
              <a:t>7,500 each: Knit Hats, Scarves and Gloves (All Sizes)</a:t>
            </a:r>
          </a:p>
          <a:p>
            <a:pPr marL="571500" indent="-571500" eaLnBrk="1" hangingPunct="1">
              <a:buFont typeface="Wingdings" panose="05000000000000000000" pitchFamily="2" charset="2"/>
              <a:buChar char="v"/>
            </a:pPr>
            <a:r>
              <a:rPr lang="en-US" altLang="en-US" sz="3600" dirty="0"/>
              <a:t>15,000 Toys</a:t>
            </a:r>
          </a:p>
          <a:p>
            <a:pPr marL="571500" indent="-571500" eaLnBrk="1" hangingPunct="1">
              <a:buFont typeface="Wingdings" panose="05000000000000000000" pitchFamily="2" charset="2"/>
              <a:buChar char="v"/>
            </a:pPr>
            <a:r>
              <a:rPr lang="en-US" altLang="en-US" sz="3600" dirty="0"/>
              <a:t>5,000 Backpacks</a:t>
            </a:r>
          </a:p>
          <a:p>
            <a:pPr marL="571500" indent="-571500" eaLnBrk="1" hangingPunct="1">
              <a:buFont typeface="Wingdings" panose="05000000000000000000" pitchFamily="2" charset="2"/>
              <a:buChar char="v"/>
            </a:pPr>
            <a:r>
              <a:rPr lang="en-US" altLang="en-US" sz="3600" dirty="0"/>
              <a:t>7,500 Children’s Books</a:t>
            </a:r>
          </a:p>
          <a:p>
            <a:pPr marL="571500" indent="-571500" eaLnBrk="1" hangingPunct="1">
              <a:buFont typeface="Wingdings" panose="05000000000000000000" pitchFamily="2" charset="2"/>
              <a:buChar char="v"/>
            </a:pPr>
            <a:r>
              <a:rPr lang="en-US" altLang="en-US" sz="3600" dirty="0"/>
              <a:t>10,000 Tennis Shoes</a:t>
            </a:r>
          </a:p>
          <a:p>
            <a:pPr marL="171450" indent="-171450">
              <a:buFont typeface="Wingdings" panose="05000000000000000000" pitchFamily="2" charset="2"/>
              <a:buChar char="v"/>
              <a:defRPr/>
            </a:pPr>
            <a:endParaRPr lang="en-US" altLang="en-US" sz="2400" dirty="0" smtClean="0">
              <a:latin typeface="Calibri" panose="020F0502020204030204" pitchFamily="34" charset="0"/>
            </a:endParaRPr>
          </a:p>
          <a:p>
            <a:pPr marL="684213" lvl="1" indent="-171450">
              <a:buFont typeface="Wingdings" panose="05000000000000000000" pitchFamily="2" charset="2"/>
              <a:buChar char="v"/>
              <a:defRPr/>
            </a:pPr>
            <a:endParaRPr lang="en-US" altLang="en-US" sz="2400" dirty="0" smtClean="0">
              <a:latin typeface="Calibri" panose="020F0502020204030204" pitchFamily="34" charset="0"/>
            </a:endParaRPr>
          </a:p>
          <a:p>
            <a:pPr>
              <a:defRPr/>
            </a:pPr>
            <a:endParaRPr lang="en-US" altLang="en-US" sz="1800" dirty="0" smtClean="0">
              <a:latin typeface="Calibri" panose="020F0502020204030204" pitchFamily="34" charset="0"/>
            </a:endParaRPr>
          </a:p>
        </p:txBody>
      </p:sp>
    </p:spTree>
    <p:extLst>
      <p:ext uri="{BB962C8B-B14F-4D97-AF65-F5344CB8AC3E}">
        <p14:creationId xmlns:p14="http://schemas.microsoft.com/office/powerpoint/2010/main" val="128850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gn="ctr"/>
            <a:r>
              <a:rPr lang="en-US" altLang="en-US" sz="4400" b="1" dirty="0" smtClean="0">
                <a:effectLst>
                  <a:outerShdw blurRad="38100" dist="38100" dir="2700000" algn="tl">
                    <a:srgbClr val="000000">
                      <a:alpha val="43137"/>
                    </a:srgbClr>
                  </a:outerShdw>
                </a:effectLst>
              </a:rPr>
              <a:t>Drive Leader</a:t>
            </a:r>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B9573633-4B29-4C91-8370-117FFD8B841F}" type="slidenum">
              <a:rPr lang="en-US" altLang="en-US" smtClean="0"/>
              <a:pPr>
                <a:defRPr/>
              </a:pPr>
              <a:t>29</a:t>
            </a:fld>
            <a:endParaRPr lang="en-US" altLang="en-US"/>
          </a:p>
        </p:txBody>
      </p:sp>
      <p:sp>
        <p:nvSpPr>
          <p:cNvPr id="3" name="Rectangle 2"/>
          <p:cNvSpPr>
            <a:spLocks noChangeArrowheads="1"/>
          </p:cNvSpPr>
          <p:nvPr/>
        </p:nvSpPr>
        <p:spPr bwMode="auto">
          <a:xfrm>
            <a:off x="1213645" y="2554288"/>
            <a:ext cx="67167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a:defRPr/>
            </a:pPr>
            <a:r>
              <a:rPr lang="en-US" altLang="en-US" sz="4400" b="1" dirty="0" smtClean="0">
                <a:effectLst>
                  <a:outerShdw blurRad="38100" dist="38100" dir="2700000" algn="tl">
                    <a:srgbClr val="000000">
                      <a:alpha val="43137"/>
                    </a:srgbClr>
                  </a:outerShdw>
                </a:effectLst>
                <a:latin typeface="+mn-lt"/>
              </a:rPr>
              <a:t>Rusty </a:t>
            </a:r>
            <a:r>
              <a:rPr lang="en-US" altLang="en-US" sz="4400" b="1" dirty="0" err="1" smtClean="0">
                <a:effectLst>
                  <a:outerShdw blurRad="38100" dist="38100" dir="2700000" algn="tl">
                    <a:srgbClr val="000000">
                      <a:alpha val="43137"/>
                    </a:srgbClr>
                  </a:outerShdw>
                </a:effectLst>
                <a:latin typeface="+mn-lt"/>
              </a:rPr>
              <a:t>Tillery</a:t>
            </a:r>
            <a:endParaRPr lang="en-US" altLang="en-US" sz="4400" b="1" dirty="0" smtClean="0">
              <a:effectLst>
                <a:outerShdw blurRad="38100" dist="38100" dir="2700000" algn="tl">
                  <a:srgbClr val="000000">
                    <a:alpha val="43137"/>
                  </a:srgbClr>
                </a:outerShdw>
              </a:effectLst>
              <a:latin typeface="+mn-lt"/>
            </a:endParaRPr>
          </a:p>
          <a:p>
            <a:pPr algn="ctr">
              <a:defRPr/>
            </a:pPr>
            <a:r>
              <a:rPr lang="en-US" altLang="en-US" sz="4400" b="1" dirty="0" err="1" smtClean="0">
                <a:effectLst>
                  <a:outerShdw blurRad="38100" dist="38100" dir="2700000" algn="tl">
                    <a:srgbClr val="000000">
                      <a:alpha val="43137"/>
                    </a:srgbClr>
                  </a:outerShdw>
                </a:effectLst>
                <a:latin typeface="+mn-lt"/>
              </a:rPr>
              <a:t>Rusty.tillery@gmail.com</a:t>
            </a:r>
            <a:endParaRPr lang="en-US" altLang="en-US" sz="4400" b="1" dirty="0" smtClean="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95288"/>
            <a:ext cx="8229600" cy="762000"/>
          </a:xfrm>
        </p:spPr>
        <p:txBody>
          <a:bodyPr/>
          <a:lstStyle/>
          <a:p>
            <a:pPr eaLnBrk="1" hangingPunct="1"/>
            <a:r>
              <a:rPr lang="en-US" altLang="en-US" sz="4000" b="1" dirty="0" smtClean="0"/>
              <a:t>Prayer and Welcome</a:t>
            </a:r>
          </a:p>
        </p:txBody>
      </p:sp>
      <p:sp>
        <p:nvSpPr>
          <p:cNvPr id="70658"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706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AF786E3A-B0F0-4233-B0D3-13923EE87D5C}" type="slidenum">
              <a:rPr lang="en-US" altLang="en-US" smtClean="0"/>
              <a:pPr/>
              <a:t>3</a:t>
            </a:fld>
            <a:endParaRPr lang="en-US" altLang="en-US" smtClean="0"/>
          </a:p>
        </p:txBody>
      </p:sp>
      <p:sp>
        <p:nvSpPr>
          <p:cNvPr id="70660" name="Rectangle 7"/>
          <p:cNvSpPr>
            <a:spLocks noChangeArrowheads="1"/>
          </p:cNvSpPr>
          <p:nvPr/>
        </p:nvSpPr>
        <p:spPr bwMode="auto">
          <a:xfrm>
            <a:off x="949325" y="2917825"/>
            <a:ext cx="7326313" cy="18621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buFont typeface="Wingdings" panose="05000000000000000000" pitchFamily="2" charset="2"/>
              <a:buNone/>
            </a:pPr>
            <a:endParaRPr lang="en-US" altLang="en-US"/>
          </a:p>
        </p:txBody>
      </p:sp>
      <p:sp>
        <p:nvSpPr>
          <p:cNvPr id="17414" name="Text Box 8"/>
          <p:cNvSpPr txBox="1">
            <a:spLocks noChangeArrowheads="1"/>
          </p:cNvSpPr>
          <p:nvPr/>
        </p:nvSpPr>
        <p:spPr bwMode="auto">
          <a:xfrm>
            <a:off x="1068388" y="3086100"/>
            <a:ext cx="71104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defRPr/>
            </a:pPr>
            <a:r>
              <a:rPr lang="en-US" altLang="en-US" sz="2000" b="1" i="1" dirty="0" smtClean="0">
                <a:effectLst>
                  <a:outerShdw blurRad="38100" dist="38100" dir="2700000" algn="tl">
                    <a:srgbClr val="000000">
                      <a:alpha val="43137"/>
                    </a:srgbClr>
                  </a:outerShdw>
                </a:effectLst>
                <a:ea typeface="+mn-ea"/>
              </a:rPr>
              <a:t>As we pray with thanksgiving for your participation . . . And this opportunity to minister and further the kingdom . . . may the Lord Jesus Christ our Savior lead us though this time of planning and may His direction only be sought and acknowledged.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32" fill="hold" nodeType="clickEffect">
                                  <p:stCondLst>
                                    <p:cond delay="0"/>
                                  </p:stCondLst>
                                  <p:childTnLst>
                                    <p:set>
                                      <p:cBhvr>
                                        <p:cTn id="12" dur="1" fill="hold">
                                          <p:stCondLst>
                                            <p:cond delay="0"/>
                                          </p:stCondLst>
                                        </p:cTn>
                                        <p:tgtEl>
                                          <p:spTgt spid="17414">
                                            <p:txEl>
                                              <p:pRg st="0" end="0"/>
                                            </p:txEl>
                                          </p:spTgt>
                                        </p:tgtEl>
                                        <p:attrNameLst>
                                          <p:attrName>style.visibility</p:attrName>
                                        </p:attrNameLst>
                                      </p:cBhvr>
                                      <p:to>
                                        <p:strVal val="visible"/>
                                      </p:to>
                                    </p:set>
                                    <p:animEffect transition="in" filter="circle(out)">
                                      <p:cBhvr>
                                        <p:cTn id="13" dur="2000"/>
                                        <p:tgtEl>
                                          <p:spTgt spid="174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sz="4000" b="1" smtClean="0"/>
              <a:t>Our Needs - Volunteers</a:t>
            </a:r>
          </a:p>
        </p:txBody>
      </p:sp>
      <p:sp>
        <p:nvSpPr>
          <p:cNvPr id="95235" name="Rectangle 3"/>
          <p:cNvSpPr>
            <a:spLocks noGrp="1" noChangeArrowheads="1"/>
          </p:cNvSpPr>
          <p:nvPr>
            <p:ph idx="1"/>
          </p:nvPr>
        </p:nvSpPr>
        <p:spPr>
          <a:xfrm>
            <a:off x="457200" y="1676400"/>
            <a:ext cx="8229600" cy="4657725"/>
          </a:xfrm>
        </p:spPr>
        <p:txBody>
          <a:bodyPr/>
          <a:lstStyle/>
          <a:p>
            <a:pPr marL="342900" indent="-342900" eaLnBrk="1" hangingPunct="1">
              <a:buFont typeface="Arial" panose="020B0604020202020204" pitchFamily="34" charset="0"/>
              <a:buChar char="•"/>
            </a:pPr>
            <a:r>
              <a:rPr lang="en-US" altLang="en-US" sz="3200" smtClean="0"/>
              <a:t>Groups of volunteers for homeless</a:t>
            </a:r>
          </a:p>
          <a:p>
            <a:pPr marL="342900" indent="-342900" eaLnBrk="1" hangingPunct="1">
              <a:buFont typeface="Arial" panose="020B0604020202020204" pitchFamily="34" charset="0"/>
              <a:buChar char="•"/>
            </a:pPr>
            <a:r>
              <a:rPr lang="en-US" altLang="en-US" sz="3200" smtClean="0"/>
              <a:t>Groups of volunteers for families</a:t>
            </a:r>
          </a:p>
        </p:txBody>
      </p:sp>
      <p:sp>
        <p:nvSpPr>
          <p:cNvPr id="10240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10240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68DAC749-082B-4DED-97C2-16CE489281A3}" type="slidenum">
              <a:rPr lang="en-US" altLang="en-US" smtClean="0"/>
              <a:pPr/>
              <a:t>30</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additive="base">
                                        <p:cTn id="13"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 calcmode="lin" valueType="num">
                                      <p:cBhvr additive="base">
                                        <p:cTn id="19"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87350"/>
            <a:ext cx="6632575" cy="668338"/>
          </a:xfrm>
        </p:spPr>
        <p:txBody>
          <a:bodyPr/>
          <a:lstStyle/>
          <a:p>
            <a:pPr>
              <a:defRPr/>
            </a:pPr>
            <a:r>
              <a:rPr lang="en-US" dirty="0" smtClean="0"/>
              <a:t>Sponsorship Groups Needed</a:t>
            </a:r>
            <a:endParaRPr lang="en-US" dirty="0"/>
          </a:p>
        </p:txBody>
      </p:sp>
      <p:sp>
        <p:nvSpPr>
          <p:cNvPr id="3" name="Text Placeholder 2"/>
          <p:cNvSpPr>
            <a:spLocks noGrp="1"/>
          </p:cNvSpPr>
          <p:nvPr>
            <p:ph type="body" sz="quarter" idx="13"/>
          </p:nvPr>
        </p:nvSpPr>
        <p:spPr/>
        <p:txBody>
          <a:bodyPr/>
          <a:lstStyle/>
          <a:p>
            <a:pPr>
              <a:defRPr/>
            </a:pPr>
            <a:r>
              <a:rPr lang="en-US" altLang="en-US" b="1" dirty="0" smtClean="0"/>
              <a:t>10 </a:t>
            </a:r>
            <a:r>
              <a:rPr lang="en-US" altLang="en-US" b="1" dirty="0"/>
              <a:t>Key Areas for </a:t>
            </a:r>
            <a:r>
              <a:rPr lang="en-US" altLang="en-US" b="1" dirty="0" smtClean="0"/>
              <a:t>Group Volunteer Opportunities</a:t>
            </a:r>
            <a:endParaRPr lang="en-US" altLang="en-US" b="1" dirty="0"/>
          </a:p>
        </p:txBody>
      </p:sp>
      <p:sp>
        <p:nvSpPr>
          <p:cNvPr id="21508" name="Text Placeholder 4"/>
          <p:cNvSpPr>
            <a:spLocks noGrp="1"/>
          </p:cNvSpPr>
          <p:nvPr>
            <p:ph type="body" sz="quarter" idx="14"/>
          </p:nvPr>
        </p:nvSpPr>
        <p:spPr>
          <a:xfrm>
            <a:off x="695325" y="2085975"/>
            <a:ext cx="3846513" cy="3709988"/>
          </a:xfrm>
        </p:spPr>
        <p:txBody>
          <a:bodyPr>
            <a:normAutofit fontScale="92500" lnSpcReduction="10000"/>
          </a:bodyPr>
          <a:lstStyle/>
          <a:p>
            <a:pPr marL="171450"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Evangelism</a:t>
            </a:r>
          </a:p>
          <a:p>
            <a:pPr marL="684213" lvl="1"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20 groups of 25</a:t>
            </a:r>
          </a:p>
          <a:p>
            <a:pPr marL="684213" lvl="1"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10 groups of 50</a:t>
            </a:r>
          </a:p>
          <a:p>
            <a:pPr marL="171450"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Cold Weather Gear</a:t>
            </a:r>
          </a:p>
          <a:p>
            <a:pPr marL="684213" lvl="1"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Two groups of 72</a:t>
            </a:r>
          </a:p>
          <a:p>
            <a:pPr marL="171450"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Gift Shop of Blessings</a:t>
            </a:r>
          </a:p>
          <a:p>
            <a:pPr marL="684213" lvl="1"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Two groups of 36</a:t>
            </a:r>
          </a:p>
          <a:p>
            <a:pPr marL="171450"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Shoes</a:t>
            </a:r>
          </a:p>
          <a:p>
            <a:pPr marL="684213" lvl="1" indent="-171450">
              <a:buFont typeface="Wingdings" panose="05000000000000000000" pitchFamily="2" charset="2"/>
              <a:buChar char="v"/>
              <a:defRPr/>
            </a:pPr>
            <a:r>
              <a:rPr lang="en-US" altLang="en-US" sz="2800" dirty="0" smtClean="0">
                <a:solidFill>
                  <a:schemeClr val="bg1"/>
                </a:solidFill>
                <a:latin typeface="Calibri" panose="020F0502020204030204" pitchFamily="34" charset="0"/>
              </a:rPr>
              <a:t>Two groups of 75</a:t>
            </a:r>
          </a:p>
          <a:p>
            <a:pPr>
              <a:defRPr/>
            </a:pPr>
            <a:endParaRPr lang="en-US" altLang="en-US" sz="1800" dirty="0" smtClean="0">
              <a:latin typeface="Calibri" panose="020F0502020204030204" pitchFamily="34" charset="0"/>
            </a:endParaRPr>
          </a:p>
        </p:txBody>
      </p:sp>
      <p:sp>
        <p:nvSpPr>
          <p:cNvPr id="104452" name="Rectangle 6"/>
          <p:cNvSpPr>
            <a:spLocks noChangeArrowheads="1"/>
          </p:cNvSpPr>
          <p:nvPr/>
        </p:nvSpPr>
        <p:spPr bwMode="auto">
          <a:xfrm>
            <a:off x="9525" y="5972175"/>
            <a:ext cx="913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a:solidFill>
                  <a:srgbClr val="E5EDEA"/>
                </a:solidFill>
                <a:latin typeface="Calibri" panose="020F0502020204030204" pitchFamily="34" charset="0"/>
              </a:rPr>
              <a:t>www.operationcareinternational.org</a:t>
            </a:r>
          </a:p>
        </p:txBody>
      </p:sp>
      <p:sp>
        <p:nvSpPr>
          <p:cNvPr id="9" name="Text Placeholder 3"/>
          <p:cNvSpPr txBox="1">
            <a:spLocks/>
          </p:cNvSpPr>
          <p:nvPr/>
        </p:nvSpPr>
        <p:spPr bwMode="auto">
          <a:xfrm>
            <a:off x="241300" y="1600200"/>
            <a:ext cx="3492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2800" b="1" dirty="0">
                <a:solidFill>
                  <a:schemeClr val="bg1"/>
                </a:solidFill>
                <a:latin typeface="Calibri" panose="020F0502020204030204" pitchFamily="34" charset="0"/>
              </a:rPr>
              <a:t>Homeless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fade">
                                      <p:cBhvr>
                                        <p:cTn id="15" dur="500"/>
                                        <p:tgtEl>
                                          <p:spTgt spid="2150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8">
                                            <p:txEl>
                                              <p:pRg st="1" end="1"/>
                                            </p:txEl>
                                          </p:spTgt>
                                        </p:tgtEl>
                                        <p:attrNameLst>
                                          <p:attrName>style.visibility</p:attrName>
                                        </p:attrNameLst>
                                      </p:cBhvr>
                                      <p:to>
                                        <p:strVal val="visible"/>
                                      </p:to>
                                    </p:set>
                                    <p:animEffect transition="in" filter="fade">
                                      <p:cBhvr>
                                        <p:cTn id="18" dur="500"/>
                                        <p:tgtEl>
                                          <p:spTgt spid="2150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508">
                                            <p:txEl>
                                              <p:pRg st="2" end="2"/>
                                            </p:txEl>
                                          </p:spTgt>
                                        </p:tgtEl>
                                        <p:attrNameLst>
                                          <p:attrName>style.visibility</p:attrName>
                                        </p:attrNameLst>
                                      </p:cBhvr>
                                      <p:to>
                                        <p:strVal val="visible"/>
                                      </p:to>
                                    </p:set>
                                    <p:animEffect transition="in" filter="fade">
                                      <p:cBhvr>
                                        <p:cTn id="21" dur="500"/>
                                        <p:tgtEl>
                                          <p:spTgt spid="21508">
                                            <p:txEl>
                                              <p:pRg st="2" end="2"/>
                                            </p:txEl>
                                          </p:spTgt>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508">
                                            <p:txEl>
                                              <p:pRg st="3" end="3"/>
                                            </p:txEl>
                                          </p:spTgt>
                                        </p:tgtEl>
                                        <p:attrNameLst>
                                          <p:attrName>style.visibility</p:attrName>
                                        </p:attrNameLst>
                                      </p:cBhvr>
                                      <p:to>
                                        <p:strVal val="visible"/>
                                      </p:to>
                                    </p:set>
                                    <p:animEffect transition="in" filter="fade">
                                      <p:cBhvr>
                                        <p:cTn id="25" dur="500"/>
                                        <p:tgtEl>
                                          <p:spTgt spid="2150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508">
                                            <p:txEl>
                                              <p:pRg st="4" end="4"/>
                                            </p:txEl>
                                          </p:spTgt>
                                        </p:tgtEl>
                                        <p:attrNameLst>
                                          <p:attrName>style.visibility</p:attrName>
                                        </p:attrNameLst>
                                      </p:cBhvr>
                                      <p:to>
                                        <p:strVal val="visible"/>
                                      </p:to>
                                    </p:set>
                                    <p:animEffect transition="in" filter="fade">
                                      <p:cBhvr>
                                        <p:cTn id="28" dur="500"/>
                                        <p:tgtEl>
                                          <p:spTgt spid="21508">
                                            <p:txEl>
                                              <p:pRg st="4" end="4"/>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21508">
                                            <p:txEl>
                                              <p:pRg st="5" end="5"/>
                                            </p:txEl>
                                          </p:spTgt>
                                        </p:tgtEl>
                                        <p:attrNameLst>
                                          <p:attrName>style.visibility</p:attrName>
                                        </p:attrNameLst>
                                      </p:cBhvr>
                                      <p:to>
                                        <p:strVal val="visible"/>
                                      </p:to>
                                    </p:set>
                                    <p:animEffect transition="in" filter="fade">
                                      <p:cBhvr>
                                        <p:cTn id="32" dur="500"/>
                                        <p:tgtEl>
                                          <p:spTgt spid="2150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508">
                                            <p:txEl>
                                              <p:pRg st="6" end="6"/>
                                            </p:txEl>
                                          </p:spTgt>
                                        </p:tgtEl>
                                        <p:attrNameLst>
                                          <p:attrName>style.visibility</p:attrName>
                                        </p:attrNameLst>
                                      </p:cBhvr>
                                      <p:to>
                                        <p:strVal val="visible"/>
                                      </p:to>
                                    </p:set>
                                    <p:animEffect transition="in" filter="fade">
                                      <p:cBhvr>
                                        <p:cTn id="35" dur="500"/>
                                        <p:tgtEl>
                                          <p:spTgt spid="21508">
                                            <p:txEl>
                                              <p:pRg st="6" end="6"/>
                                            </p:txEl>
                                          </p:spTgt>
                                        </p:tgtEl>
                                      </p:cBhvr>
                                    </p:animEffect>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21508">
                                            <p:txEl>
                                              <p:pRg st="7" end="7"/>
                                            </p:txEl>
                                          </p:spTgt>
                                        </p:tgtEl>
                                        <p:attrNameLst>
                                          <p:attrName>style.visibility</p:attrName>
                                        </p:attrNameLst>
                                      </p:cBhvr>
                                      <p:to>
                                        <p:strVal val="visible"/>
                                      </p:to>
                                    </p:set>
                                    <p:animEffect transition="in" filter="fade">
                                      <p:cBhvr>
                                        <p:cTn id="39" dur="500"/>
                                        <p:tgtEl>
                                          <p:spTgt spid="21508">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1508">
                                            <p:txEl>
                                              <p:pRg st="8" end="8"/>
                                            </p:txEl>
                                          </p:spTgt>
                                        </p:tgtEl>
                                        <p:attrNameLst>
                                          <p:attrName>style.visibility</p:attrName>
                                        </p:attrNameLst>
                                      </p:cBhvr>
                                      <p:to>
                                        <p:strVal val="visible"/>
                                      </p:to>
                                    </p:set>
                                    <p:animEffect transition="in" filter="fade">
                                      <p:cBhvr>
                                        <p:cTn id="42" dur="500"/>
                                        <p:tgtEl>
                                          <p:spTgt spid="21508">
                                            <p:txEl>
                                              <p:pRg st="8" end="8"/>
                                            </p:txEl>
                                          </p:spTgt>
                                        </p:tgtEl>
                                      </p:cBhvr>
                                    </p:animEffect>
                                  </p:childTnLst>
                                </p:cTn>
                              </p:par>
                            </p:childTnLst>
                          </p:cTn>
                        </p:par>
                        <p:par>
                          <p:cTn id="43" fill="hold" nodeType="afterGroup">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0-#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000"/>
                            </p:stCondLst>
                            <p:childTnLst>
                              <p:par>
                                <p:cTn id="49" presetID="2" presetClass="entr" presetSubtype="8" fill="hold" nodeType="after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additive="base">
                                        <p:cTn id="5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87350"/>
            <a:ext cx="6632575" cy="668338"/>
          </a:xfrm>
        </p:spPr>
        <p:txBody>
          <a:bodyPr/>
          <a:lstStyle/>
          <a:p>
            <a:pPr>
              <a:defRPr/>
            </a:pPr>
            <a:r>
              <a:rPr lang="en-US" dirty="0" smtClean="0"/>
              <a:t>Sponsorship Groups Needed</a:t>
            </a:r>
            <a:endParaRPr lang="en-US" dirty="0"/>
          </a:p>
        </p:txBody>
      </p:sp>
      <p:sp>
        <p:nvSpPr>
          <p:cNvPr id="3" name="Text Placeholder 2"/>
          <p:cNvSpPr>
            <a:spLocks noGrp="1"/>
          </p:cNvSpPr>
          <p:nvPr>
            <p:ph type="body" sz="quarter" idx="13"/>
          </p:nvPr>
        </p:nvSpPr>
        <p:spPr/>
        <p:txBody>
          <a:bodyPr/>
          <a:lstStyle/>
          <a:p>
            <a:pPr>
              <a:defRPr/>
            </a:pPr>
            <a:r>
              <a:rPr lang="en-US" altLang="en-US" b="1" dirty="0" smtClean="0"/>
              <a:t>10 Key </a:t>
            </a:r>
            <a:r>
              <a:rPr lang="en-US" altLang="en-US" b="1" dirty="0"/>
              <a:t>Areas for </a:t>
            </a:r>
            <a:r>
              <a:rPr lang="en-US" altLang="en-US" b="1" dirty="0" smtClean="0"/>
              <a:t>Group Volunteer Opportunities</a:t>
            </a:r>
            <a:endParaRPr lang="en-US" altLang="en-US" b="1" dirty="0"/>
          </a:p>
        </p:txBody>
      </p:sp>
      <p:sp>
        <p:nvSpPr>
          <p:cNvPr id="8" name="Text Placeholder 4"/>
          <p:cNvSpPr txBox="1">
            <a:spLocks/>
          </p:cNvSpPr>
          <p:nvPr/>
        </p:nvSpPr>
        <p:spPr bwMode="auto">
          <a:xfrm>
            <a:off x="336550" y="2109788"/>
            <a:ext cx="47244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684213" rtl="0" eaLnBrk="0" fontAlgn="base" hangingPunct="0">
              <a:lnSpc>
                <a:spcPct val="90000"/>
              </a:lnSpc>
              <a:spcBef>
                <a:spcPts val="750"/>
              </a:spcBef>
              <a:spcAft>
                <a:spcPct val="0"/>
              </a:spcAft>
              <a:buFont typeface="Arial" panose="020B0604020202020204" pitchFamily="34" charset="0"/>
              <a:defRPr sz="1200" kern="1200" baseline="0">
                <a:solidFill>
                  <a:schemeClr val="bg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v"/>
              <a:defRPr/>
            </a:pPr>
            <a:r>
              <a:rPr lang="en-US" altLang="en-US" sz="2400" dirty="0" smtClean="0">
                <a:latin typeface="Calibri" panose="020F0502020204030204" pitchFamily="34" charset="0"/>
              </a:rPr>
              <a:t>Evangelism</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20 groups of 25</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10 groups of 50</a:t>
            </a:r>
          </a:p>
          <a:p>
            <a:pPr marL="171450" indent="-171450">
              <a:buFont typeface="Wingdings" panose="05000000000000000000" pitchFamily="2" charset="2"/>
              <a:buChar char="v"/>
              <a:defRPr/>
            </a:pPr>
            <a:r>
              <a:rPr lang="en-US" altLang="en-US" sz="2400" dirty="0" smtClean="0">
                <a:latin typeface="Calibri" panose="020F0502020204030204" pitchFamily="34" charset="0"/>
              </a:rPr>
              <a:t>Children’s Cold Weather Gear</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Two groups of 50</a:t>
            </a:r>
          </a:p>
          <a:p>
            <a:pPr marL="171450" indent="-171450">
              <a:buFont typeface="Wingdings" panose="05000000000000000000" pitchFamily="2" charset="2"/>
              <a:buChar char="v"/>
              <a:defRPr/>
            </a:pPr>
            <a:r>
              <a:rPr lang="en-US" altLang="en-US" sz="2400" dirty="0" smtClean="0">
                <a:latin typeface="Calibri" panose="020F0502020204030204" pitchFamily="34" charset="0"/>
              </a:rPr>
              <a:t>Children’s Shoes </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Soles for </a:t>
            </a:r>
            <a:r>
              <a:rPr lang="en-US" altLang="en-US" sz="2000" dirty="0" err="1" smtClean="0">
                <a:solidFill>
                  <a:schemeClr val="bg1"/>
                </a:solidFill>
                <a:latin typeface="Calibri" panose="020F0502020204030204" pitchFamily="34" charset="0"/>
              </a:rPr>
              <a:t>Kidz</a:t>
            </a:r>
            <a:endParaRPr lang="en-US" altLang="en-US" sz="2000" dirty="0" smtClean="0">
              <a:solidFill>
                <a:schemeClr val="bg1"/>
              </a:solidFill>
              <a:latin typeface="Calibri" panose="020F0502020204030204" pitchFamily="34" charset="0"/>
            </a:endParaRPr>
          </a:p>
          <a:p>
            <a:pPr marL="171450" indent="-171450">
              <a:buFont typeface="Wingdings" panose="05000000000000000000" pitchFamily="2" charset="2"/>
              <a:buChar char="v"/>
              <a:defRPr/>
            </a:pPr>
            <a:r>
              <a:rPr lang="en-US" altLang="en-US" sz="2400" dirty="0" smtClean="0">
                <a:latin typeface="Calibri" panose="020F0502020204030204" pitchFamily="34" charset="0"/>
              </a:rPr>
              <a:t>Children’s Toys</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Two groups of 100</a:t>
            </a:r>
          </a:p>
          <a:p>
            <a:pPr marL="171450" indent="-171450">
              <a:buFont typeface="Wingdings" panose="05000000000000000000" pitchFamily="2" charset="2"/>
              <a:buChar char="v"/>
              <a:defRPr/>
            </a:pPr>
            <a:r>
              <a:rPr lang="en-US" altLang="en-US" sz="2400" dirty="0" smtClean="0">
                <a:latin typeface="Calibri" panose="020F0502020204030204" pitchFamily="34" charset="0"/>
              </a:rPr>
              <a:t>Homeless Families Gift Shop</a:t>
            </a:r>
          </a:p>
          <a:p>
            <a:pPr marL="684213" lvl="1" indent="-171450">
              <a:buFont typeface="Wingdings" panose="05000000000000000000" pitchFamily="2" charset="2"/>
              <a:buChar char="v"/>
              <a:defRPr/>
            </a:pPr>
            <a:r>
              <a:rPr lang="en-US" altLang="en-US" sz="2000" dirty="0" smtClean="0">
                <a:solidFill>
                  <a:schemeClr val="bg1"/>
                </a:solidFill>
                <a:latin typeface="Calibri" panose="020F0502020204030204" pitchFamily="34" charset="0"/>
              </a:rPr>
              <a:t>Two groups of 75</a:t>
            </a:r>
          </a:p>
          <a:p>
            <a:pPr>
              <a:defRPr/>
            </a:pPr>
            <a:endParaRPr lang="en-US" altLang="en-US" sz="1800" dirty="0" smtClean="0">
              <a:solidFill>
                <a:srgbClr val="1E2A26"/>
              </a:solidFill>
              <a:latin typeface="Calibri" panose="020F0502020204030204" pitchFamily="34" charset="0"/>
            </a:endParaRPr>
          </a:p>
        </p:txBody>
      </p:sp>
      <p:sp>
        <p:nvSpPr>
          <p:cNvPr id="10" name="Text Placeholder 3"/>
          <p:cNvSpPr txBox="1">
            <a:spLocks/>
          </p:cNvSpPr>
          <p:nvPr/>
        </p:nvSpPr>
        <p:spPr bwMode="auto">
          <a:xfrm>
            <a:off x="153988" y="1666875"/>
            <a:ext cx="38782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2400" b="1" dirty="0">
                <a:solidFill>
                  <a:schemeClr val="bg1"/>
                </a:solidFill>
                <a:latin typeface="Calibri" panose="020F0502020204030204" pitchFamily="34" charset="0"/>
              </a:rPr>
              <a:t>Impoverished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nodeType="afterGroup">
                            <p:stCondLst>
                              <p:cond delay="45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par>
                          <p:cTn id="22" fill="hold" nodeType="afterGroup">
                            <p:stCondLst>
                              <p:cond delay="5000"/>
                            </p:stCondLst>
                            <p:childTnLst>
                              <p:par>
                                <p:cTn id="23" presetID="10"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par>
                          <p:cTn id="29" fill="hold" nodeType="afterGroup">
                            <p:stCondLst>
                              <p:cond delay="5500"/>
                            </p:stCondLst>
                            <p:childTnLst>
                              <p:par>
                                <p:cTn id="30" presetID="10" presetClass="entr" presetSubtype="0"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childTnLst>
                          </p:cTn>
                        </p:par>
                        <p:par>
                          <p:cTn id="36" fill="hold" nodeType="afterGroup">
                            <p:stCondLst>
                              <p:cond delay="6000"/>
                            </p:stCondLst>
                            <p:childTnLst>
                              <p:par>
                                <p:cTn id="37" presetID="10" presetClass="entr" presetSubtype="0" fill="hold"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500"/>
                                        <p:tgtEl>
                                          <p:spTgt spid="8">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par>
                          <p:cTn id="43" fill="hold" nodeType="afterGroup">
                            <p:stCondLst>
                              <p:cond delay="6500"/>
                            </p:stCondLst>
                            <p:childTnLst>
                              <p:par>
                                <p:cTn id="44" presetID="10" presetClass="entr" presetSubtype="0" fill="hold" nodeType="after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500"/>
                                        <p:tgtEl>
                                          <p:spTgt spid="8">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Effect transition="in" filter="fade">
                                      <p:cBhvr>
                                        <p:cTn id="49" dur="500"/>
                                        <p:tgtEl>
                                          <p:spTgt spid="8">
                                            <p:txEl>
                                              <p:pRg st="10" end="10"/>
                                            </p:txEl>
                                          </p:spTgt>
                                        </p:tgtEl>
                                      </p:cBhvr>
                                    </p:animEffect>
                                  </p:childTnLst>
                                </p:cTn>
                              </p:par>
                            </p:childTnLst>
                          </p:cTn>
                        </p:par>
                        <p:par>
                          <p:cTn id="50" fill="hold" nodeType="afterGroup">
                            <p:stCondLst>
                              <p:cond delay="7000"/>
                            </p:stCondLst>
                            <p:childTnLst>
                              <p:par>
                                <p:cTn id="51" presetID="2" presetClass="entr" presetSubtype="8"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7500"/>
                            </p:stCondLst>
                            <p:childTnLst>
                              <p:par>
                                <p:cTn id="56" presetID="2" presetClass="entr" presetSubtype="8" fill="hold" nodeType="after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 calcmode="lin" valueType="num">
                                      <p:cBhvr additive="base">
                                        <p:cTn id="5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57188"/>
            <a:ext cx="6632575" cy="668337"/>
          </a:xfrm>
        </p:spPr>
        <p:txBody>
          <a:bodyPr/>
          <a:lstStyle/>
          <a:p>
            <a:pPr>
              <a:defRPr/>
            </a:pPr>
            <a:r>
              <a:rPr lang="en-US" dirty="0" smtClean="0"/>
              <a:t>Sponsorship Groups Needed</a:t>
            </a:r>
            <a:endParaRPr lang="en-US" dirty="0"/>
          </a:p>
        </p:txBody>
      </p:sp>
      <p:sp>
        <p:nvSpPr>
          <p:cNvPr id="3" name="Text Placeholder 2"/>
          <p:cNvSpPr>
            <a:spLocks noGrp="1"/>
          </p:cNvSpPr>
          <p:nvPr>
            <p:ph type="body" sz="quarter" idx="13"/>
          </p:nvPr>
        </p:nvSpPr>
        <p:spPr/>
        <p:txBody>
          <a:bodyPr/>
          <a:lstStyle/>
          <a:p>
            <a:pPr>
              <a:defRPr/>
            </a:pPr>
            <a:r>
              <a:rPr lang="en-US" altLang="en-US" b="1" dirty="0"/>
              <a:t>9 Key Areas for Group </a:t>
            </a:r>
            <a:r>
              <a:rPr lang="en-US" altLang="en-US" b="1" dirty="0" smtClean="0"/>
              <a:t>Volunteer Opportunities</a:t>
            </a:r>
            <a:endParaRPr lang="en-US" altLang="en-US" b="1" dirty="0"/>
          </a:p>
        </p:txBody>
      </p:sp>
      <p:sp>
        <p:nvSpPr>
          <p:cNvPr id="21508" name="Text Placeholder 4"/>
          <p:cNvSpPr>
            <a:spLocks noGrp="1"/>
          </p:cNvSpPr>
          <p:nvPr>
            <p:ph type="body" sz="quarter" idx="14"/>
          </p:nvPr>
        </p:nvSpPr>
        <p:spPr>
          <a:xfrm>
            <a:off x="533400" y="2971800"/>
            <a:ext cx="3846513" cy="1676400"/>
          </a:xfrm>
        </p:spPr>
        <p:txBody>
          <a:bodyPr/>
          <a:lstStyle/>
          <a:p>
            <a:pPr marL="457200" indent="-457200">
              <a:buFont typeface="Wingdings" panose="05000000000000000000" pitchFamily="2" charset="2"/>
              <a:buChar char="v"/>
              <a:defRPr/>
            </a:pPr>
            <a:r>
              <a:rPr lang="en-US" altLang="en-US" sz="2400" dirty="0" smtClean="0">
                <a:solidFill>
                  <a:schemeClr val="bg1"/>
                </a:solidFill>
                <a:latin typeface="Calibri" panose="020F0502020204030204" pitchFamily="34" charset="0"/>
              </a:rPr>
              <a:t>16 groups</a:t>
            </a:r>
          </a:p>
          <a:p>
            <a:pPr marL="457200" indent="-457200">
              <a:buFont typeface="Wingdings" panose="05000000000000000000" pitchFamily="2" charset="2"/>
              <a:buChar char="v"/>
              <a:defRPr/>
            </a:pPr>
            <a:r>
              <a:rPr lang="en-US" altLang="en-US" sz="2400" dirty="0" smtClean="0">
                <a:solidFill>
                  <a:schemeClr val="bg1"/>
                </a:solidFill>
                <a:latin typeface="Calibri" panose="020F0502020204030204" pitchFamily="34" charset="0"/>
              </a:rPr>
              <a:t>totaling 866 volunteers</a:t>
            </a:r>
          </a:p>
          <a:p>
            <a:pPr>
              <a:defRPr/>
            </a:pPr>
            <a:endParaRPr lang="en-US" altLang="en-US" sz="2400" dirty="0">
              <a:latin typeface="Calibri" panose="020F0502020204030204" pitchFamily="34" charset="0"/>
            </a:endParaRPr>
          </a:p>
        </p:txBody>
      </p:sp>
      <p:sp>
        <p:nvSpPr>
          <p:cNvPr id="108548"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sz="2400">
                <a:solidFill>
                  <a:srgbClr val="E5EDEA"/>
                </a:solidFill>
                <a:latin typeface="Calibri" panose="020F0502020204030204" pitchFamily="34" charset="0"/>
              </a:rPr>
              <a:t>www.operationcareinternational.org</a:t>
            </a:r>
          </a:p>
        </p:txBody>
      </p:sp>
      <p:sp>
        <p:nvSpPr>
          <p:cNvPr id="8" name="Text Placeholder 4"/>
          <p:cNvSpPr txBox="1">
            <a:spLocks/>
          </p:cNvSpPr>
          <p:nvPr/>
        </p:nvSpPr>
        <p:spPr bwMode="auto">
          <a:xfrm>
            <a:off x="4302125" y="2971800"/>
            <a:ext cx="472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defTabSz="684213" rtl="0" eaLnBrk="0" fontAlgn="base" hangingPunct="0">
              <a:lnSpc>
                <a:spcPct val="90000"/>
              </a:lnSpc>
              <a:spcBef>
                <a:spcPts val="750"/>
              </a:spcBef>
              <a:spcAft>
                <a:spcPct val="0"/>
              </a:spcAft>
              <a:buFont typeface="Arial" panose="020B0604020202020204" pitchFamily="34" charset="0"/>
              <a:defRPr sz="1200" kern="1200" baseline="0">
                <a:solidFill>
                  <a:schemeClr val="bg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v"/>
              <a:defRPr/>
            </a:pPr>
            <a:r>
              <a:rPr lang="en-US" altLang="en-US" sz="2400" dirty="0" smtClean="0">
                <a:latin typeface="Calibri" panose="020F0502020204030204" pitchFamily="34" charset="0"/>
              </a:rPr>
              <a:t>16 groups</a:t>
            </a:r>
          </a:p>
          <a:p>
            <a:pPr marL="171450" indent="-171450">
              <a:buFont typeface="Wingdings" panose="05000000000000000000" pitchFamily="2" charset="2"/>
              <a:buChar char="v"/>
              <a:defRPr/>
            </a:pPr>
            <a:r>
              <a:rPr lang="en-US" altLang="en-US" sz="2400" dirty="0" smtClean="0">
                <a:latin typeface="Calibri" panose="020F0502020204030204" pitchFamily="34" charset="0"/>
              </a:rPr>
              <a:t>Totaling 950 volunteers</a:t>
            </a:r>
          </a:p>
          <a:p>
            <a:pPr>
              <a:defRPr/>
            </a:pPr>
            <a:endParaRPr lang="en-US" altLang="en-US" sz="2400" dirty="0" smtClean="0">
              <a:solidFill>
                <a:srgbClr val="1E2A26"/>
              </a:solidFill>
              <a:latin typeface="Calibri" panose="020F0502020204030204" pitchFamily="34" charset="0"/>
            </a:endParaRPr>
          </a:p>
        </p:txBody>
      </p:sp>
      <p:sp>
        <p:nvSpPr>
          <p:cNvPr id="108550" name="Text Placeholder 3"/>
          <p:cNvSpPr txBox="1">
            <a:spLocks/>
          </p:cNvSpPr>
          <p:nvPr/>
        </p:nvSpPr>
        <p:spPr bwMode="auto">
          <a:xfrm>
            <a:off x="241300" y="2286000"/>
            <a:ext cx="3492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2800" b="1" dirty="0">
                <a:solidFill>
                  <a:schemeClr val="bg1"/>
                </a:solidFill>
                <a:latin typeface="Calibri" panose="020F0502020204030204" pitchFamily="34" charset="0"/>
              </a:rPr>
              <a:t>Homeless</a:t>
            </a:r>
          </a:p>
        </p:txBody>
      </p:sp>
      <p:sp>
        <p:nvSpPr>
          <p:cNvPr id="108551" name="Text Placeholder 3"/>
          <p:cNvSpPr txBox="1">
            <a:spLocks/>
          </p:cNvSpPr>
          <p:nvPr/>
        </p:nvSpPr>
        <p:spPr bwMode="auto">
          <a:xfrm>
            <a:off x="4191000" y="2286000"/>
            <a:ext cx="38782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2800" b="1" dirty="0">
                <a:solidFill>
                  <a:schemeClr val="bg1"/>
                </a:solidFill>
                <a:latin typeface="Calibri" panose="020F0502020204030204" pitchFamily="34" charset="0"/>
              </a:rPr>
              <a:t>Impoverished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500"/>
                                        <p:tgtEl>
                                          <p:spTgt spid="215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905000" y="37338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z="4800">
                <a:latin typeface="Chaparral Pro Light" panose="02060403030505090203" pitchFamily="18" charset="0"/>
              </a:rPr>
              <a:t>Cold Weather Gear Diagram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l="1060" t="3333" r="1060" b="4445"/>
          <a:stretch>
            <a:fillRect/>
          </a:stretch>
        </p:blipFill>
        <p:spPr bwMode="auto">
          <a:xfrm>
            <a:off x="76200" y="873125"/>
            <a:ext cx="8915400" cy="59848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41300" y="112713"/>
            <a:ext cx="621188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4213" rtl="0" eaLnBrk="0" fontAlgn="base" hangingPunct="0">
              <a:lnSpc>
                <a:spcPct val="90000"/>
              </a:lnSpc>
              <a:spcBef>
                <a:spcPct val="0"/>
              </a:spcBef>
              <a:spcAft>
                <a:spcPct val="0"/>
              </a:spcAft>
              <a:defRPr sz="4000" kern="1200">
                <a:solidFill>
                  <a:schemeClr val="tx1"/>
                </a:solidFill>
                <a:latin typeface="+mj-lt"/>
                <a:ea typeface="+mj-ea"/>
                <a:cs typeface="Capella"/>
              </a:defRPr>
            </a:lvl1pPr>
            <a:lvl2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2pPr>
            <a:lvl3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3pPr>
            <a:lvl4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4pPr>
            <a:lvl5pPr algn="l" defTabSz="684213" rtl="0" eaLnBrk="0" fontAlgn="base" hangingPunct="0">
              <a:lnSpc>
                <a:spcPct val="90000"/>
              </a:lnSpc>
              <a:spcBef>
                <a:spcPct val="0"/>
              </a:spcBef>
              <a:spcAft>
                <a:spcPct val="0"/>
              </a:spcAft>
              <a:defRPr sz="3300">
                <a:solidFill>
                  <a:schemeClr val="tx1"/>
                </a:solidFill>
                <a:latin typeface="Aileron UltraLight"/>
                <a:ea typeface="Capella"/>
                <a:cs typeface="Capella"/>
              </a:defRPr>
            </a:lvl5pPr>
            <a:lvl6pPr marL="457200" algn="l" defTabSz="684213" rtl="0" fontAlgn="base">
              <a:lnSpc>
                <a:spcPct val="90000"/>
              </a:lnSpc>
              <a:spcBef>
                <a:spcPct val="0"/>
              </a:spcBef>
              <a:spcAft>
                <a:spcPct val="0"/>
              </a:spcAft>
              <a:defRPr sz="3300">
                <a:solidFill>
                  <a:schemeClr val="tx1"/>
                </a:solidFill>
                <a:latin typeface="Aileron UltraLight"/>
                <a:ea typeface="Capella"/>
                <a:cs typeface="Capella"/>
              </a:defRPr>
            </a:lvl6pPr>
            <a:lvl7pPr marL="914400" algn="l" defTabSz="684213" rtl="0" fontAlgn="base">
              <a:lnSpc>
                <a:spcPct val="90000"/>
              </a:lnSpc>
              <a:spcBef>
                <a:spcPct val="0"/>
              </a:spcBef>
              <a:spcAft>
                <a:spcPct val="0"/>
              </a:spcAft>
              <a:defRPr sz="3300">
                <a:solidFill>
                  <a:schemeClr val="tx1"/>
                </a:solidFill>
                <a:latin typeface="Aileron UltraLight"/>
                <a:ea typeface="Capella"/>
                <a:cs typeface="Capella"/>
              </a:defRPr>
            </a:lvl7pPr>
            <a:lvl8pPr marL="1371600" algn="l" defTabSz="684213" rtl="0" fontAlgn="base">
              <a:lnSpc>
                <a:spcPct val="90000"/>
              </a:lnSpc>
              <a:spcBef>
                <a:spcPct val="0"/>
              </a:spcBef>
              <a:spcAft>
                <a:spcPct val="0"/>
              </a:spcAft>
              <a:defRPr sz="3300">
                <a:solidFill>
                  <a:schemeClr val="tx1"/>
                </a:solidFill>
                <a:latin typeface="Aileron UltraLight"/>
                <a:ea typeface="Capella"/>
                <a:cs typeface="Capella"/>
              </a:defRPr>
            </a:lvl8pPr>
            <a:lvl9pPr marL="1828800" algn="l" defTabSz="684213" rtl="0" fontAlgn="base">
              <a:lnSpc>
                <a:spcPct val="90000"/>
              </a:lnSpc>
              <a:spcBef>
                <a:spcPct val="0"/>
              </a:spcBef>
              <a:spcAft>
                <a:spcPct val="0"/>
              </a:spcAft>
              <a:defRPr sz="3300">
                <a:solidFill>
                  <a:schemeClr val="tx1"/>
                </a:solidFill>
                <a:latin typeface="Aileron UltraLight"/>
                <a:ea typeface="Capella"/>
                <a:cs typeface="Capella"/>
              </a:defRPr>
            </a:lvl9pPr>
          </a:lstStyle>
          <a:p>
            <a:pPr>
              <a:defRPr/>
            </a:pPr>
            <a:r>
              <a:rPr lang="en-US" sz="4400" b="1" dirty="0" smtClean="0">
                <a:effectLst>
                  <a:outerShdw blurRad="38100" dist="38100" dir="2700000" algn="tl">
                    <a:srgbClr val="000000">
                      <a:alpha val="43137"/>
                    </a:srgbClr>
                  </a:outerShdw>
                </a:effectLst>
                <a:latin typeface="Calibri" panose="020F0502020204030204" pitchFamily="34" charset="0"/>
              </a:rPr>
              <a:t>Cold Weather Gear Shop</a:t>
            </a:r>
            <a:endParaRPr lang="en-US" sz="4400" b="1"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sz="4000" b="1" dirty="0" smtClean="0"/>
              <a:t>Group Volunteer Coordinator</a:t>
            </a:r>
          </a:p>
        </p:txBody>
      </p:sp>
      <p:sp>
        <p:nvSpPr>
          <p:cNvPr id="111618" name="Content Placeholder 2"/>
          <p:cNvSpPr>
            <a:spLocks noGrp="1"/>
          </p:cNvSpPr>
          <p:nvPr>
            <p:ph idx="1"/>
          </p:nvPr>
        </p:nvSpPr>
        <p:spPr/>
        <p:txBody>
          <a:bodyPr/>
          <a:lstStyle/>
          <a:p>
            <a:pPr marL="342900" indent="-342900" algn="ctr" defTabSz="914400" eaLnBrk="1" hangingPunct="1">
              <a:lnSpc>
                <a:spcPct val="100000"/>
              </a:lnSpc>
              <a:spcBef>
                <a:spcPct val="0"/>
              </a:spcBef>
              <a:spcAft>
                <a:spcPts val="1200"/>
              </a:spcAft>
              <a:buFontTx/>
              <a:buNone/>
            </a:pPr>
            <a:endParaRPr lang="en-US" altLang="en-US" sz="4000" dirty="0" smtClean="0"/>
          </a:p>
          <a:p>
            <a:pPr marL="342900" indent="-342900" algn="ctr" defTabSz="914400" eaLnBrk="1" hangingPunct="1">
              <a:lnSpc>
                <a:spcPct val="100000"/>
              </a:lnSpc>
              <a:spcBef>
                <a:spcPct val="0"/>
              </a:spcBef>
              <a:spcAft>
                <a:spcPts val="1200"/>
              </a:spcAft>
              <a:buFontTx/>
              <a:buNone/>
            </a:pPr>
            <a:r>
              <a:rPr lang="en-US" altLang="en-US" sz="4000" b="1" dirty="0" smtClean="0">
                <a:effectLst>
                  <a:outerShdw blurRad="38100" dist="38100" dir="2700000" algn="tl">
                    <a:srgbClr val="000000">
                      <a:alpha val="43137"/>
                    </a:srgbClr>
                  </a:outerShdw>
                </a:effectLst>
              </a:rPr>
              <a:t>Ron Batts</a:t>
            </a:r>
          </a:p>
          <a:p>
            <a:pPr marL="342900" indent="-342900" algn="ctr" defTabSz="914400" eaLnBrk="1" hangingPunct="1">
              <a:lnSpc>
                <a:spcPct val="100000"/>
              </a:lnSpc>
              <a:spcBef>
                <a:spcPct val="0"/>
              </a:spcBef>
              <a:spcAft>
                <a:spcPts val="1200"/>
              </a:spcAft>
              <a:buFontTx/>
              <a:buNone/>
            </a:pPr>
            <a:r>
              <a:rPr lang="en-US" altLang="en-US" sz="4000" b="1" dirty="0" smtClean="0">
                <a:effectLst>
                  <a:outerShdw blurRad="38100" dist="38100" dir="2700000" algn="tl">
                    <a:srgbClr val="000000">
                      <a:alpha val="43137"/>
                    </a:srgbClr>
                  </a:outerShdw>
                </a:effectLst>
                <a:hlinkClick r:id="rId2"/>
              </a:rPr>
              <a:t>ronaldbatts@sbcglobal.net</a:t>
            </a:r>
            <a:endParaRPr lang="en-US" altLang="en-US" sz="4000" b="1" dirty="0" smtClean="0">
              <a:effectLst>
                <a:outerShdw blurRad="38100" dist="38100" dir="2700000" algn="tl">
                  <a:srgbClr val="000000">
                    <a:alpha val="43137"/>
                  </a:srgbClr>
                </a:outerShdw>
              </a:effectLst>
            </a:endParaRPr>
          </a:p>
          <a:p>
            <a:pPr marL="342900" indent="-342900" algn="ctr" defTabSz="914400" eaLnBrk="1" hangingPunct="1">
              <a:lnSpc>
                <a:spcPct val="100000"/>
              </a:lnSpc>
              <a:spcBef>
                <a:spcPct val="0"/>
              </a:spcBef>
              <a:spcAft>
                <a:spcPts val="1200"/>
              </a:spcAft>
              <a:buFontTx/>
              <a:buNone/>
            </a:pPr>
            <a:r>
              <a:rPr lang="en-US" altLang="en-US" sz="4000" b="1" dirty="0" smtClean="0">
                <a:effectLst>
                  <a:outerShdw blurRad="38100" dist="38100" dir="2700000" algn="tl">
                    <a:srgbClr val="000000">
                      <a:alpha val="43137"/>
                    </a:srgbClr>
                  </a:outerShdw>
                </a:effectLst>
              </a:rPr>
              <a:t>Cell:  214-534-4602</a:t>
            </a:r>
          </a:p>
        </p:txBody>
      </p:sp>
      <p:sp>
        <p:nvSpPr>
          <p:cNvPr id="4" name="Footer Placeholder 3"/>
          <p:cNvSpPr>
            <a:spLocks noGrp="1"/>
          </p:cNvSpPr>
          <p:nvPr>
            <p:ph type="ftr" sz="quarter" idx="10"/>
          </p:nvPr>
        </p:nvSpPr>
        <p:spPr/>
        <p:txBody>
          <a:bodyPr/>
          <a:lstStyle/>
          <a:p>
            <a:pPr>
              <a:defRPr/>
            </a:pPr>
            <a:r>
              <a:rPr lang="en-US" altLang="en-US" smtClean="0">
                <a:solidFill>
                  <a:srgbClr val="F2F2F2"/>
                </a:solidFill>
              </a:rPr>
              <a:t>Operation Care International - Christmas Gift Outreach 2016  </a:t>
            </a:r>
          </a:p>
          <a:p>
            <a:pPr>
              <a:defRPr/>
            </a:pPr>
            <a:endParaRPr lang="en-US" altLang="en-US">
              <a:solidFill>
                <a:srgbClr val="F2F2F2"/>
              </a:solidFill>
            </a:endParaRPr>
          </a:p>
        </p:txBody>
      </p:sp>
      <p:sp>
        <p:nvSpPr>
          <p:cNvPr id="5" name="Slide Number Placeholder 4"/>
          <p:cNvSpPr>
            <a:spLocks noGrp="1"/>
          </p:cNvSpPr>
          <p:nvPr>
            <p:ph type="sldNum" sz="quarter" idx="11"/>
          </p:nvPr>
        </p:nvSpPr>
        <p:spPr/>
        <p:txBody>
          <a:bodyPr/>
          <a:lstStyle/>
          <a:p>
            <a:pPr>
              <a:defRPr/>
            </a:pPr>
            <a:fld id="{23138DB2-ADFF-46FA-A33C-59892F54FFBB}" type="slidenum">
              <a:rPr lang="en-US" altLang="en-US" smtClean="0">
                <a:solidFill>
                  <a:srgbClr val="F2F2F2"/>
                </a:solidFill>
              </a:rPr>
              <a:pPr>
                <a:defRPr/>
              </a:pPr>
              <a:t>35</a:t>
            </a:fld>
            <a:endParaRPr lang="en-US" altLang="en-US">
              <a:solidFill>
                <a:srgbClr val="F2F2F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1617"/>
                                        </p:tgtEl>
                                        <p:attrNameLst>
                                          <p:attrName>style.visibility</p:attrName>
                                        </p:attrNameLst>
                                      </p:cBhvr>
                                      <p:to>
                                        <p:strVal val="visible"/>
                                      </p:to>
                                    </p:set>
                                    <p:anim calcmode="lin" valueType="num">
                                      <p:cBhvr additive="base">
                                        <p:cTn id="7" dur="500" fill="hold"/>
                                        <p:tgtEl>
                                          <p:spTgt spid="111617"/>
                                        </p:tgtEl>
                                        <p:attrNameLst>
                                          <p:attrName>ppt_x</p:attrName>
                                        </p:attrNameLst>
                                      </p:cBhvr>
                                      <p:tavLst>
                                        <p:tav tm="0">
                                          <p:val>
                                            <p:strVal val="0-#ppt_w/2"/>
                                          </p:val>
                                        </p:tav>
                                        <p:tav tm="100000">
                                          <p:val>
                                            <p:strVal val="#ppt_x"/>
                                          </p:val>
                                        </p:tav>
                                      </p:tavLst>
                                    </p:anim>
                                    <p:anim calcmode="lin" valueType="num">
                                      <p:cBhvr additive="base">
                                        <p:cTn id="8" dur="500" fill="hold"/>
                                        <p:tgtEl>
                                          <p:spTgt spid="1116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1618">
                                            <p:txEl>
                                              <p:pRg st="1" end="1"/>
                                            </p:txEl>
                                          </p:spTgt>
                                        </p:tgtEl>
                                        <p:attrNameLst>
                                          <p:attrName>style.visibility</p:attrName>
                                        </p:attrNameLst>
                                      </p:cBhvr>
                                      <p:to>
                                        <p:strVal val="visible"/>
                                      </p:to>
                                    </p:set>
                                    <p:animEffect transition="in" filter="fade">
                                      <p:cBhvr>
                                        <p:cTn id="13" dur="500"/>
                                        <p:tgtEl>
                                          <p:spTgt spid="11161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1618">
                                            <p:txEl>
                                              <p:pRg st="2" end="2"/>
                                            </p:txEl>
                                          </p:spTgt>
                                        </p:tgtEl>
                                        <p:attrNameLst>
                                          <p:attrName>style.visibility</p:attrName>
                                        </p:attrNameLst>
                                      </p:cBhvr>
                                      <p:to>
                                        <p:strVal val="visible"/>
                                      </p:to>
                                    </p:set>
                                    <p:animEffect transition="in" filter="fade">
                                      <p:cBhvr>
                                        <p:cTn id="16" dur="500"/>
                                        <p:tgtEl>
                                          <p:spTgt spid="111618">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1618">
                                            <p:txEl>
                                              <p:pRg st="3" end="3"/>
                                            </p:txEl>
                                          </p:spTgt>
                                        </p:tgtEl>
                                        <p:attrNameLst>
                                          <p:attrName>style.visibility</p:attrName>
                                        </p:attrNameLst>
                                      </p:cBhvr>
                                      <p:to>
                                        <p:strVal val="visible"/>
                                      </p:to>
                                    </p:set>
                                    <p:animEffect transition="in" filter="fade">
                                      <p:cBhvr>
                                        <p:cTn id="19" dur="500"/>
                                        <p:tgtEl>
                                          <p:spTgt spid="1116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357188"/>
            <a:ext cx="6632575" cy="885825"/>
          </a:xfrm>
        </p:spPr>
        <p:txBody>
          <a:bodyPr/>
          <a:lstStyle/>
          <a:p>
            <a:pPr>
              <a:defRPr/>
            </a:pPr>
            <a:r>
              <a:rPr lang="en-US" altLang="en-US" sz="3600" dirty="0"/>
              <a:t>Our Needs - Financial</a:t>
            </a:r>
            <a:endParaRPr lang="en-US" dirty="0"/>
          </a:p>
        </p:txBody>
      </p:sp>
      <p:sp>
        <p:nvSpPr>
          <p:cNvPr id="21508" name="Text Placeholder 4"/>
          <p:cNvSpPr>
            <a:spLocks noGrp="1"/>
          </p:cNvSpPr>
          <p:nvPr>
            <p:ph type="body" sz="quarter" idx="13"/>
          </p:nvPr>
        </p:nvSpPr>
        <p:spPr>
          <a:xfrm>
            <a:off x="1066800" y="2909888"/>
            <a:ext cx="3260725" cy="674687"/>
          </a:xfrm>
        </p:spPr>
        <p:txBody>
          <a:bodyPr>
            <a:normAutofit fontScale="32500" lnSpcReduction="20000"/>
          </a:bodyPr>
          <a:lstStyle/>
          <a:p>
            <a:pPr>
              <a:defRPr/>
            </a:pPr>
            <a:r>
              <a:rPr lang="en-US" altLang="en-US" sz="16500" dirty="0" smtClean="0">
                <a:effectLst>
                  <a:outerShdw blurRad="38100" dist="38100" dir="2700000" algn="tl">
                    <a:srgbClr val="000000">
                      <a:alpha val="43137"/>
                    </a:srgbClr>
                  </a:outerShdw>
                </a:effectLst>
                <a:latin typeface="Calibri" panose="020F0502020204030204" pitchFamily="34" charset="0"/>
              </a:rPr>
              <a:t>$258,327</a:t>
            </a:r>
          </a:p>
          <a:p>
            <a:pPr>
              <a:defRPr/>
            </a:pPr>
            <a:endParaRPr lang="en-US" altLang="en-US" sz="4000" dirty="0">
              <a:latin typeface="Calibri" panose="020F0502020204030204" pitchFamily="34" charset="0"/>
            </a:endParaRPr>
          </a:p>
        </p:txBody>
      </p:sp>
      <p:sp>
        <p:nvSpPr>
          <p:cNvPr id="11" name="Text Placeholder 4"/>
          <p:cNvSpPr>
            <a:spLocks noGrp="1"/>
          </p:cNvSpPr>
          <p:nvPr>
            <p:ph type="body" sz="quarter" idx="14"/>
          </p:nvPr>
        </p:nvSpPr>
        <p:spPr>
          <a:xfrm>
            <a:off x="4953000" y="2871788"/>
            <a:ext cx="3200400" cy="750887"/>
          </a:xfrm>
        </p:spPr>
        <p:txBody>
          <a:bodyPr>
            <a:normAutofit fontScale="92500" lnSpcReduction="10000"/>
          </a:bodyPr>
          <a:lstStyle/>
          <a:p>
            <a:pPr>
              <a:defRPr/>
            </a:pPr>
            <a:r>
              <a:rPr lang="en-US" altLang="en-US" sz="5800" dirty="0" smtClean="0">
                <a:solidFill>
                  <a:schemeClr val="bg1"/>
                </a:solidFill>
                <a:effectLst>
                  <a:outerShdw blurRad="38100" dist="38100" dir="2700000" algn="tl">
                    <a:srgbClr val="000000">
                      <a:alpha val="43137"/>
                    </a:srgbClr>
                  </a:outerShdw>
                </a:effectLst>
                <a:latin typeface="Calibri" panose="020F0502020204030204" pitchFamily="34" charset="0"/>
              </a:rPr>
              <a:t>$275,244</a:t>
            </a:r>
          </a:p>
        </p:txBody>
      </p:sp>
      <p:sp>
        <p:nvSpPr>
          <p:cNvPr id="112643"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sz="2400">
                <a:solidFill>
                  <a:srgbClr val="E5EDEA"/>
                </a:solidFill>
                <a:latin typeface="Calibri" panose="020F0502020204030204" pitchFamily="34" charset="0"/>
              </a:rPr>
              <a:t>www.operationcareinternational.org</a:t>
            </a:r>
          </a:p>
        </p:txBody>
      </p:sp>
      <p:sp>
        <p:nvSpPr>
          <p:cNvPr id="9" name="Text Placeholder 3"/>
          <p:cNvSpPr txBox="1">
            <a:spLocks/>
          </p:cNvSpPr>
          <p:nvPr/>
        </p:nvSpPr>
        <p:spPr bwMode="auto">
          <a:xfrm>
            <a:off x="914400" y="2133600"/>
            <a:ext cx="30511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4000" b="1" dirty="0">
                <a:solidFill>
                  <a:schemeClr val="bg1"/>
                </a:solidFill>
                <a:latin typeface="Calibri" panose="020F0502020204030204" pitchFamily="34" charset="0"/>
              </a:rPr>
              <a:t>2015</a:t>
            </a:r>
          </a:p>
        </p:txBody>
      </p:sp>
      <p:sp>
        <p:nvSpPr>
          <p:cNvPr id="10" name="Text Placeholder 3"/>
          <p:cNvSpPr txBox="1">
            <a:spLocks/>
          </p:cNvSpPr>
          <p:nvPr/>
        </p:nvSpPr>
        <p:spPr bwMode="auto">
          <a:xfrm>
            <a:off x="4572000" y="2224088"/>
            <a:ext cx="35655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4213">
              <a:lnSpc>
                <a:spcPct val="90000"/>
              </a:lnSpc>
              <a:spcBef>
                <a:spcPts val="750"/>
              </a:spcBef>
              <a:buFont typeface="Arial" panose="020B0604020202020204" pitchFamily="34" charset="0"/>
              <a:defRPr sz="2100">
                <a:solidFill>
                  <a:schemeClr val="tx1"/>
                </a:solidFill>
                <a:latin typeface="Aileron Light"/>
                <a:ea typeface="Capella Light"/>
                <a:cs typeface="Capella Light"/>
              </a:defRPr>
            </a:lvl1pPr>
            <a:lvl2pPr marL="512763" indent="-169863" defTabSz="684213">
              <a:lnSpc>
                <a:spcPct val="90000"/>
              </a:lnSpc>
              <a:spcBef>
                <a:spcPts val="375"/>
              </a:spcBef>
              <a:buFont typeface="Arial" panose="020B0604020202020204" pitchFamily="34" charset="0"/>
              <a:buChar char="•"/>
              <a:defRPr>
                <a:solidFill>
                  <a:schemeClr val="tx1"/>
                </a:solidFill>
                <a:latin typeface="Aileron Light"/>
                <a:ea typeface="Capella Light"/>
                <a:cs typeface="Capella Light"/>
              </a:defRPr>
            </a:lvl2pPr>
            <a:lvl3pPr marL="855663" indent="-169863" defTabSz="684213">
              <a:lnSpc>
                <a:spcPct val="90000"/>
              </a:lnSpc>
              <a:spcBef>
                <a:spcPts val="375"/>
              </a:spcBef>
              <a:buFont typeface="Arial" panose="020B0604020202020204" pitchFamily="34" charset="0"/>
              <a:buChar char="•"/>
              <a:defRPr sz="1500">
                <a:solidFill>
                  <a:schemeClr val="tx1"/>
                </a:solidFill>
                <a:latin typeface="Aileron Light"/>
                <a:ea typeface="Capella Light"/>
                <a:cs typeface="Capella Light"/>
              </a:defRPr>
            </a:lvl3pPr>
            <a:lvl4pPr marL="11985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4pPr>
            <a:lvl5pPr marL="1541463" indent="-169863" defTabSz="684213">
              <a:lnSpc>
                <a:spcPct val="90000"/>
              </a:lnSpc>
              <a:spcBef>
                <a:spcPts val="375"/>
              </a:spcBef>
              <a:buFont typeface="Arial" panose="020B0604020202020204" pitchFamily="34" charset="0"/>
              <a:buChar char="•"/>
              <a:defRPr sz="1300">
                <a:solidFill>
                  <a:schemeClr val="tx1"/>
                </a:solidFill>
                <a:latin typeface="Aileron Light"/>
                <a:ea typeface="Capella Light"/>
                <a:cs typeface="Capella Light"/>
              </a:defRPr>
            </a:lvl5pPr>
            <a:lvl6pPr marL="19986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6pPr>
            <a:lvl7pPr marL="24558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7pPr>
            <a:lvl8pPr marL="29130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8pPr>
            <a:lvl9pPr marL="3370263" indent="-169863"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ileron Light"/>
                <a:ea typeface="Capella Light"/>
                <a:cs typeface="Capella Light"/>
              </a:defRPr>
            </a:lvl9pPr>
          </a:lstStyle>
          <a:p>
            <a:pPr algn="ctr"/>
            <a:r>
              <a:rPr lang="en-US" altLang="en-US" sz="4000" b="1" dirty="0">
                <a:solidFill>
                  <a:schemeClr val="bg1"/>
                </a:solidFill>
                <a:latin typeface="Calibri" panose="020F0502020204030204" pitchFamily="34" charset="0"/>
              </a:rPr>
              <a:t>2016</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3175"/>
            <a:ext cx="9144000" cy="21621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7010400" y="2257425"/>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z="2000" b="1" dirty="0">
                <a:solidFill>
                  <a:schemeClr val="bg1"/>
                </a:solidFill>
                <a:latin typeface="Alex Brush" pitchFamily="2" charset="0"/>
              </a:rPr>
              <a:t>estimated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1508">
                                            <p:txEl>
                                              <p:pRg st="0" end="0"/>
                                            </p:txEl>
                                          </p:spTgt>
                                        </p:tgtEl>
                                        <p:attrNameLst>
                                          <p:attrName>style.visibility</p:attrName>
                                        </p:attrNameLst>
                                      </p:cBhvr>
                                      <p:to>
                                        <p:strVal val="visible"/>
                                      </p:to>
                                    </p:set>
                                    <p:animEffect transition="in" filter="fade">
                                      <p:cBhvr>
                                        <p:cTn id="16" dur="1500"/>
                                        <p:tgtEl>
                                          <p:spTgt spid="21508">
                                            <p:txEl>
                                              <p:pRg st="0" end="0"/>
                                            </p:txEl>
                                          </p:spTgt>
                                        </p:tgtEl>
                                      </p:cBhvr>
                                    </p:animEffect>
                                  </p:childTnLst>
                                </p:cTn>
                              </p:par>
                            </p:childTnLst>
                          </p:cTn>
                        </p:par>
                        <p:par>
                          <p:cTn id="17" fill="hold" nodeType="afterGroup">
                            <p:stCondLst>
                              <p:cond delay="3000"/>
                            </p:stCondLst>
                            <p:childTnLst>
                              <p:par>
                                <p:cTn id="18" presetID="10" presetClass="entr" presetSubtype="0" fill="hold" grpId="0"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par>
                          <p:cTn id="21" fill="hold" nodeType="afterGroup">
                            <p:stCondLst>
                              <p:cond delay="5250"/>
                            </p:stCondLst>
                            <p:childTnLst>
                              <p:par>
                                <p:cTn id="22" presetID="10" presetClass="entr" presetSubtype="0" fill="hold" grpId="0"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1000"/>
                                        <p:tgtEl>
                                          <p:spTgt spid="11">
                                            <p:txEl>
                                              <p:pRg st="0" end="0"/>
                                            </p:txEl>
                                          </p:spTgt>
                                        </p:tgtEl>
                                      </p:cBhvr>
                                    </p:animEffect>
                                  </p:childTnLst>
                                </p:cTn>
                              </p:par>
                            </p:childTnLst>
                          </p:cTn>
                        </p:par>
                        <p:par>
                          <p:cTn id="25" fill="hold" nodeType="afterGroup">
                            <p:stCondLst>
                              <p:cond delay="625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nodeType="afterGroup">
                            <p:stCondLst>
                              <p:cond delay="675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8" grpId="0" build="p"/>
      <p:bldP spid="11" grpId="0" build="p"/>
      <p:bldP spid="9"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hangingPunct="1"/>
            <a:r>
              <a:rPr lang="en-US" altLang="en-US" sz="4000" b="1" smtClean="0"/>
              <a:t>Our Needs - Financial</a:t>
            </a:r>
          </a:p>
        </p:txBody>
      </p:sp>
      <p:sp>
        <p:nvSpPr>
          <p:cNvPr id="104451" name="Rectangle 3"/>
          <p:cNvSpPr>
            <a:spLocks noGrp="1" noChangeArrowheads="1"/>
          </p:cNvSpPr>
          <p:nvPr>
            <p:ph idx="1"/>
          </p:nvPr>
        </p:nvSpPr>
        <p:spPr>
          <a:xfrm>
            <a:off x="584200" y="2752725"/>
            <a:ext cx="8229600" cy="2252663"/>
          </a:xfrm>
        </p:spPr>
        <p:txBody>
          <a:bodyPr/>
          <a:lstStyle/>
          <a:p>
            <a:pPr algn="ctr" eaLnBrk="1" hangingPunct="1"/>
            <a:r>
              <a:rPr lang="en-US" altLang="en-US" sz="7200" b="1" dirty="0" smtClean="0">
                <a:effectLst>
                  <a:outerShdw blurRad="38100" dist="38100" dir="2700000" algn="tl">
                    <a:srgbClr val="000000">
                      <a:alpha val="43137"/>
                    </a:srgbClr>
                  </a:outerShdw>
                </a:effectLst>
              </a:rPr>
              <a:t>Still need $150,000</a:t>
            </a:r>
            <a:r>
              <a:rPr lang="en-US" altLang="en-US" sz="7200" dirty="0" smtClean="0"/>
              <a:t>  </a:t>
            </a:r>
          </a:p>
        </p:txBody>
      </p:sp>
      <p:sp>
        <p:nvSpPr>
          <p:cNvPr id="11469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11469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4836C3B0-F150-4166-A84D-095B4E3ADD36}" type="slidenum">
              <a:rPr lang="en-US" altLang="en-US" smtClean="0"/>
              <a:pPr/>
              <a:t>37</a:t>
            </a:fld>
            <a:endParaRPr lang="en-US" altLang="en-US"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5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fade">
                                      <p:cBhvr>
                                        <p:cTn id="12" dur="500"/>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87350"/>
            <a:ext cx="6632575" cy="887268"/>
          </a:xfrm>
        </p:spPr>
        <p:txBody>
          <a:bodyPr/>
          <a:lstStyle/>
          <a:p>
            <a:pPr>
              <a:defRPr/>
            </a:pPr>
            <a:r>
              <a:rPr lang="en-US" altLang="en-US" sz="4400" dirty="0"/>
              <a:t>Fundraising: </a:t>
            </a:r>
            <a:r>
              <a:rPr lang="en-US" altLang="en-US" sz="4400" dirty="0" smtClean="0"/>
              <a:t>Classy </a:t>
            </a:r>
            <a:endParaRPr lang="en-US" sz="4400" dirty="0"/>
          </a:p>
        </p:txBody>
      </p:sp>
      <p:sp>
        <p:nvSpPr>
          <p:cNvPr id="106499" name="Rectangle 6"/>
          <p:cNvSpPr>
            <a:spLocks noChangeArrowheads="1"/>
          </p:cNvSpPr>
          <p:nvPr/>
        </p:nvSpPr>
        <p:spPr bwMode="auto">
          <a:xfrm>
            <a:off x="9525" y="5972175"/>
            <a:ext cx="9134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a:solidFill>
                  <a:srgbClr val="E5EDEA"/>
                </a:solidFill>
                <a:latin typeface="Calibri" panose="020F0502020204030204" pitchFamily="34" charset="0"/>
              </a:rPr>
              <a:t>www.operationcareinternational.org</a:t>
            </a:r>
          </a:p>
        </p:txBody>
      </p:sp>
      <p:sp>
        <p:nvSpPr>
          <p:cNvPr id="8" name="Text Placeholder 4"/>
          <p:cNvSpPr txBox="1">
            <a:spLocks/>
          </p:cNvSpPr>
          <p:nvPr/>
        </p:nvSpPr>
        <p:spPr bwMode="auto">
          <a:xfrm>
            <a:off x="336550" y="1274618"/>
            <a:ext cx="4724400" cy="506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lgn="l" defTabSz="684213" rtl="0" eaLnBrk="0" fontAlgn="base" hangingPunct="0">
              <a:lnSpc>
                <a:spcPct val="90000"/>
              </a:lnSpc>
              <a:spcBef>
                <a:spcPts val="750"/>
              </a:spcBef>
              <a:spcAft>
                <a:spcPct val="0"/>
              </a:spcAft>
              <a:buFont typeface="Arial" panose="020B0604020202020204" pitchFamily="34" charset="0"/>
              <a:defRPr sz="1200" kern="1200" baseline="0">
                <a:solidFill>
                  <a:schemeClr val="bg1"/>
                </a:solidFill>
                <a:latin typeface="+mn-lt"/>
                <a:ea typeface="+mn-ea"/>
                <a:cs typeface="Capella Light"/>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Capella Light"/>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Capella Light"/>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Capella Light"/>
              </a:defRPr>
            </a:lvl5pPr>
            <a:lvl6pPr marL="1885825"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02"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79"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56" indent="-171439" algn="l" defTabSz="68575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endParaRPr lang="en-US" altLang="en-US" dirty="0"/>
          </a:p>
          <a:p>
            <a:pPr marL="342900" indent="-342900">
              <a:lnSpc>
                <a:spcPct val="150000"/>
              </a:lnSpc>
              <a:buFont typeface="Wingdings" panose="05000000000000000000" pitchFamily="2" charset="2"/>
              <a:buChar char="v"/>
            </a:pPr>
            <a:r>
              <a:rPr lang="en-US" altLang="en-US" sz="2400" dirty="0"/>
              <a:t>New Peer to Peer Fundraising Tool</a:t>
            </a:r>
          </a:p>
          <a:p>
            <a:pPr marL="342900" indent="-342900">
              <a:lnSpc>
                <a:spcPct val="100000"/>
              </a:lnSpc>
              <a:buFont typeface="Wingdings" panose="05000000000000000000" pitchFamily="2" charset="2"/>
              <a:buChar char="v"/>
            </a:pPr>
            <a:r>
              <a:rPr lang="en-US" altLang="en-US" sz="2400" dirty="0"/>
              <a:t>National Average: Every Organizer Will Involve 10 Peers and Raise $500</a:t>
            </a:r>
          </a:p>
          <a:p>
            <a:pPr marL="342900" indent="-342900">
              <a:lnSpc>
                <a:spcPct val="150000"/>
              </a:lnSpc>
              <a:buFont typeface="Wingdings" panose="05000000000000000000" pitchFamily="2" charset="2"/>
              <a:buChar char="v"/>
            </a:pPr>
            <a:r>
              <a:rPr lang="en-US" altLang="en-US" sz="2400" dirty="0"/>
              <a:t>Especially Powerful for </a:t>
            </a:r>
            <a:r>
              <a:rPr lang="en-US" altLang="en-US" sz="2400" dirty="0" smtClean="0"/>
              <a:t>Millennials</a:t>
            </a:r>
            <a:endParaRPr lang="en-US" altLang="en-US" sz="2400" dirty="0"/>
          </a:p>
          <a:p>
            <a:pPr marL="342900" indent="-342900">
              <a:lnSpc>
                <a:spcPct val="150000"/>
              </a:lnSpc>
              <a:buFont typeface="Wingdings" panose="05000000000000000000" pitchFamily="2" charset="2"/>
              <a:buChar char="v"/>
            </a:pPr>
            <a:r>
              <a:rPr lang="en-US" altLang="en-US" sz="2400" dirty="0"/>
              <a:t>We Need Help with </a:t>
            </a:r>
            <a:r>
              <a:rPr lang="en-US" altLang="en-US" sz="2400" dirty="0" smtClean="0"/>
              <a:t>Millennial </a:t>
            </a:r>
            <a:r>
              <a:rPr lang="en-US" altLang="en-US" sz="2400" dirty="0"/>
              <a:t>Church Outreach</a:t>
            </a:r>
          </a:p>
          <a:p>
            <a:pPr>
              <a:lnSpc>
                <a:spcPct val="110000"/>
              </a:lnSpc>
              <a:defRPr/>
            </a:pPr>
            <a:endParaRPr lang="en-US" altLang="en-US" sz="1800" dirty="0" smtClean="0">
              <a:solidFill>
                <a:srgbClr val="1E2A26"/>
              </a:solidFill>
              <a:latin typeface="Calibri" panose="020F0502020204030204" pitchFamily="34" charset="0"/>
            </a:endParaRPr>
          </a:p>
        </p:txBody>
      </p:sp>
    </p:spTree>
    <p:extLst>
      <p:ext uri="{BB962C8B-B14F-4D97-AF65-F5344CB8AC3E}">
        <p14:creationId xmlns:p14="http://schemas.microsoft.com/office/powerpoint/2010/main" val="70266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ltLang="en-US" dirty="0" smtClean="0"/>
              <a:t>Classy Coordinator</a:t>
            </a:r>
          </a:p>
        </p:txBody>
      </p:sp>
      <p:sp>
        <p:nvSpPr>
          <p:cNvPr id="190466" name="Content Placeholder 2"/>
          <p:cNvSpPr>
            <a:spLocks noGrp="1"/>
          </p:cNvSpPr>
          <p:nvPr>
            <p:ph idx="1"/>
          </p:nvPr>
        </p:nvSpPr>
        <p:spPr/>
        <p:txBody>
          <a:bodyPr/>
          <a:lstStyle/>
          <a:p>
            <a:pPr algn="ctr"/>
            <a:endParaRPr lang="en-US" altLang="en-US" sz="4800" dirty="0" smtClean="0"/>
          </a:p>
          <a:p>
            <a:pPr algn="ctr"/>
            <a:r>
              <a:rPr lang="en-US" altLang="en-US" sz="4800" b="1" dirty="0" smtClean="0">
                <a:effectLst>
                  <a:outerShdw blurRad="38100" dist="38100" dir="2700000" algn="tl">
                    <a:srgbClr val="000000">
                      <a:alpha val="43137"/>
                    </a:srgbClr>
                  </a:outerShdw>
                </a:effectLst>
              </a:rPr>
              <a:t>Chris Butler</a:t>
            </a:r>
          </a:p>
          <a:p>
            <a:pPr algn="ctr"/>
            <a:r>
              <a:rPr lang="en-US" altLang="en-US" sz="4800" b="1" dirty="0" smtClean="0">
                <a:effectLst>
                  <a:outerShdw blurRad="38100" dist="38100" dir="2700000" algn="tl">
                    <a:srgbClr val="000000">
                      <a:alpha val="43137"/>
                    </a:srgbClr>
                  </a:outerShdw>
                </a:effectLst>
                <a:hlinkClick r:id="rId2"/>
              </a:rPr>
              <a:t>cbutler@criswell.edu</a:t>
            </a:r>
            <a:endParaRPr lang="en-US" altLang="en-US" sz="4800" b="1" dirty="0" smtClean="0">
              <a:effectLst>
                <a:outerShdw blurRad="38100" dist="38100" dir="2700000" algn="tl">
                  <a:srgbClr val="000000">
                    <a:alpha val="43137"/>
                  </a:srgbClr>
                </a:outerShdw>
              </a:effectLst>
            </a:endParaRPr>
          </a:p>
          <a:p>
            <a:pPr algn="ctr"/>
            <a:r>
              <a:rPr lang="en-US" altLang="en-US" sz="4800" b="1" dirty="0" smtClean="0">
                <a:effectLst>
                  <a:outerShdw blurRad="38100" dist="38100" dir="2700000" algn="tl">
                    <a:srgbClr val="000000">
                      <a:alpha val="43137"/>
                    </a:srgbClr>
                  </a:outerShdw>
                </a:effectLst>
              </a:rPr>
              <a:t>(325)262-7076</a:t>
            </a:r>
          </a:p>
        </p:txBody>
      </p:sp>
      <p:sp>
        <p:nvSpPr>
          <p:cNvPr id="4" name="Footer Placeholder 3"/>
          <p:cNvSpPr>
            <a:spLocks noGrp="1"/>
          </p:cNvSpPr>
          <p:nvPr>
            <p:ph type="ftr" sz="quarter" idx="10"/>
          </p:nvPr>
        </p:nvSpPr>
        <p:spPr>
          <a:xfrm>
            <a:off x="1676400" y="6543675"/>
            <a:ext cx="6045200" cy="323850"/>
          </a:xfrm>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E279B3E5-4551-43B5-9255-181556CD7A21}" type="slidenum">
              <a:rPr lang="en-US" altLang="en-US" smtClean="0"/>
              <a:pPr>
                <a:defRPr/>
              </a:pPr>
              <a:t>39</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0465"/>
                                        </p:tgtEl>
                                        <p:attrNameLst>
                                          <p:attrName>style.visibility</p:attrName>
                                        </p:attrNameLst>
                                      </p:cBhvr>
                                      <p:to>
                                        <p:strVal val="visible"/>
                                      </p:to>
                                    </p:set>
                                    <p:anim calcmode="lin" valueType="num">
                                      <p:cBhvr additive="base">
                                        <p:cTn id="7" dur="500" fill="hold"/>
                                        <p:tgtEl>
                                          <p:spTgt spid="190465"/>
                                        </p:tgtEl>
                                        <p:attrNameLst>
                                          <p:attrName>ppt_x</p:attrName>
                                        </p:attrNameLst>
                                      </p:cBhvr>
                                      <p:tavLst>
                                        <p:tav tm="0">
                                          <p:val>
                                            <p:strVal val="0-#ppt_w/2"/>
                                          </p:val>
                                        </p:tav>
                                        <p:tav tm="100000">
                                          <p:val>
                                            <p:strVal val="#ppt_x"/>
                                          </p:val>
                                        </p:tav>
                                      </p:tavLst>
                                    </p:anim>
                                    <p:anim calcmode="lin" valueType="num">
                                      <p:cBhvr additive="base">
                                        <p:cTn id="8" dur="500" fill="hold"/>
                                        <p:tgtEl>
                                          <p:spTgt spid="1904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90466">
                                            <p:txEl>
                                              <p:pRg st="1" end="1"/>
                                            </p:txEl>
                                          </p:spTgt>
                                        </p:tgtEl>
                                        <p:attrNameLst>
                                          <p:attrName>style.visibility</p:attrName>
                                        </p:attrNameLst>
                                      </p:cBhvr>
                                      <p:to>
                                        <p:strVal val="visible"/>
                                      </p:to>
                                    </p:set>
                                    <p:animEffect transition="in" filter="fade">
                                      <p:cBhvr>
                                        <p:cTn id="12" dur="500"/>
                                        <p:tgtEl>
                                          <p:spTgt spid="190466">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0466">
                                            <p:txEl>
                                              <p:pRg st="2" end="2"/>
                                            </p:txEl>
                                          </p:spTgt>
                                        </p:tgtEl>
                                        <p:attrNameLst>
                                          <p:attrName>style.visibility</p:attrName>
                                        </p:attrNameLst>
                                      </p:cBhvr>
                                      <p:to>
                                        <p:strVal val="visible"/>
                                      </p:to>
                                    </p:set>
                                    <p:animEffect transition="in" filter="fade">
                                      <p:cBhvr>
                                        <p:cTn id="16" dur="500"/>
                                        <p:tgtEl>
                                          <p:spTgt spid="190466">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90466">
                                            <p:txEl>
                                              <p:pRg st="3" end="3"/>
                                            </p:txEl>
                                          </p:spTgt>
                                        </p:tgtEl>
                                        <p:attrNameLst>
                                          <p:attrName>style.visibility</p:attrName>
                                        </p:attrNameLst>
                                      </p:cBhvr>
                                      <p:to>
                                        <p:strVal val="visible"/>
                                      </p:to>
                                    </p:set>
                                    <p:animEffect transition="in" filter="fade">
                                      <p:cBhvr>
                                        <p:cTn id="20" dur="500"/>
                                        <p:tgtEl>
                                          <p:spTgt spid="1904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z="4000" b="1" smtClean="0"/>
              <a:t>Overview</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US" sz="3200" dirty="0" smtClean="0"/>
              <a:t>Date and time of event:</a:t>
            </a:r>
          </a:p>
          <a:p>
            <a:pPr lvl="1" indent="0">
              <a:buFont typeface="Arial" panose="020B0604020202020204" pitchFamily="34" charset="0"/>
              <a:buNone/>
              <a:defRPr/>
            </a:pPr>
            <a:r>
              <a:rPr lang="en-US" sz="3200" dirty="0" smtClean="0"/>
              <a:t>	Saturday, December 17, 2016, </a:t>
            </a:r>
          </a:p>
          <a:p>
            <a:pPr lvl="1" indent="0">
              <a:buFont typeface="Arial" panose="020B0604020202020204" pitchFamily="34" charset="0"/>
              <a:buNone/>
              <a:defRPr/>
            </a:pPr>
            <a:r>
              <a:rPr lang="en-US" sz="3200" dirty="0" smtClean="0"/>
              <a:t>	8:30 AM – 3:00 PM</a:t>
            </a:r>
          </a:p>
          <a:p>
            <a:pPr marL="457200" lvl="1" indent="-457200">
              <a:defRPr/>
            </a:pPr>
            <a:r>
              <a:rPr lang="en-US" sz="3200" dirty="0" smtClean="0"/>
              <a:t>Volunteer Schedules:</a:t>
            </a:r>
          </a:p>
          <a:p>
            <a:pPr marL="342900" lvl="2" indent="0">
              <a:buFont typeface="Arial" panose="020B0604020202020204" pitchFamily="34" charset="0"/>
              <a:buNone/>
              <a:defRPr/>
            </a:pPr>
            <a:r>
              <a:rPr lang="en-US" sz="3200" dirty="0" smtClean="0"/>
              <a:t>	Shifts available from 6AM – Midnight</a:t>
            </a:r>
          </a:p>
          <a:p>
            <a:pPr marL="457200" lvl="2" indent="-457200">
              <a:defRPr/>
            </a:pPr>
            <a:r>
              <a:rPr lang="en-US" sz="3200" dirty="0" smtClean="0"/>
              <a:t>Event Setup:</a:t>
            </a:r>
          </a:p>
          <a:p>
            <a:pPr marL="342900" lvl="3" indent="0">
              <a:buFont typeface="Arial" panose="020B0604020202020204" pitchFamily="34" charset="0"/>
              <a:buNone/>
              <a:defRPr/>
            </a:pPr>
            <a:r>
              <a:rPr lang="en-US" sz="3200" dirty="0" smtClean="0"/>
              <a:t>	Friday, December 16, 2016</a:t>
            </a:r>
          </a:p>
          <a:p>
            <a:pPr marL="342900" lvl="3" indent="0">
              <a:buFont typeface="Arial" panose="020B0604020202020204" pitchFamily="34" charset="0"/>
              <a:buNone/>
              <a:defRPr/>
            </a:pPr>
            <a:r>
              <a:rPr lang="en-US" sz="3200" dirty="0" smtClean="0"/>
              <a:t>	8:00 AM - 11:00 PM</a:t>
            </a:r>
          </a:p>
          <a:p>
            <a:pPr marL="0" lvl="1" indent="511175">
              <a:defRPr/>
            </a:pPr>
            <a:endParaRPr lang="en-US" sz="3200" dirty="0" smtClean="0"/>
          </a:p>
          <a:p>
            <a:pPr lvl="1" indent="0">
              <a:buFont typeface="Arial" panose="020B0604020202020204" pitchFamily="34" charset="0"/>
              <a:buNone/>
              <a:defRPr/>
            </a:pPr>
            <a:endParaRPr lang="en-US" sz="3200" dirty="0" smtClean="0"/>
          </a:p>
          <a:p>
            <a:pPr lvl="1" indent="0">
              <a:buFont typeface="Arial" panose="020B0604020202020204" pitchFamily="34" charset="0"/>
              <a:buNone/>
              <a:defRPr/>
            </a:pPr>
            <a:endParaRPr lang="en-US" sz="3200" dirty="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CDAABDC6-0891-4872-8D80-0010EA8CCAF0}" type="slidenum">
              <a:rPr lang="en-US" altLang="en-US" smtClean="0"/>
              <a:pPr>
                <a:defRPr/>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 y="357188"/>
            <a:ext cx="6775450" cy="885825"/>
          </a:xfrm>
        </p:spPr>
        <p:txBody>
          <a:bodyPr/>
          <a:lstStyle/>
          <a:p>
            <a:pPr>
              <a:defRPr/>
            </a:pPr>
            <a:r>
              <a:rPr lang="en-US" altLang="en-US" sz="3600" dirty="0" smtClean="0"/>
              <a:t>31 Days of Mountaintop Miracles</a:t>
            </a:r>
            <a:endParaRPr lang="en-US" dirty="0"/>
          </a:p>
        </p:txBody>
      </p:sp>
      <p:sp>
        <p:nvSpPr>
          <p:cNvPr id="118786"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sz="2400">
                <a:solidFill>
                  <a:srgbClr val="E5EDEA"/>
                </a:solidFill>
                <a:latin typeface="Calibri" panose="020F0502020204030204" pitchFamily="34" charset="0"/>
              </a:rPr>
              <a:t>www.operationcareinternational.org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97891"/>
            <a:ext cx="2436813" cy="392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1745" y="1597891"/>
            <a:ext cx="5569528" cy="4247317"/>
          </a:xfrm>
          <a:prstGeom prst="rect">
            <a:avLst/>
          </a:prstGeom>
          <a:noFill/>
        </p:spPr>
        <p:txBody>
          <a:bodyPr wrap="square" rtlCol="0">
            <a:spAutoFit/>
          </a:bodyPr>
          <a:lstStyle/>
          <a:p>
            <a:pPr marL="342900" indent="-342900">
              <a:buFont typeface="Wingdings" panose="05000000000000000000" pitchFamily="2" charset="2"/>
              <a:buChar char="v"/>
            </a:pPr>
            <a:endParaRPr lang="en-US" altLang="en-US" sz="3600" dirty="0" smtClean="0"/>
          </a:p>
          <a:p>
            <a:pPr marL="342900" indent="-342900">
              <a:buFont typeface="Wingdings" panose="05000000000000000000" pitchFamily="2" charset="2"/>
              <a:buChar char="v"/>
            </a:pPr>
            <a:r>
              <a:rPr lang="en-US" altLang="en-US" sz="3600" dirty="0" smtClean="0"/>
              <a:t>Wonderful Christmas          Gift</a:t>
            </a:r>
          </a:p>
          <a:p>
            <a:pPr marL="342900" indent="-342900">
              <a:buFont typeface="Wingdings" panose="05000000000000000000" pitchFamily="2" charset="2"/>
              <a:buChar char="v"/>
            </a:pPr>
            <a:r>
              <a:rPr lang="en-US" altLang="en-US" sz="3600" dirty="0" smtClean="0"/>
              <a:t>Signed by Susie</a:t>
            </a:r>
          </a:p>
          <a:p>
            <a:pPr marL="342900" indent="-342900">
              <a:buFont typeface="Wingdings" panose="05000000000000000000" pitchFamily="2" charset="2"/>
              <a:buChar char="v"/>
            </a:pPr>
            <a:r>
              <a:rPr lang="en-US" altLang="en-US" sz="3600" dirty="0" smtClean="0"/>
              <a:t>Only $20</a:t>
            </a:r>
          </a:p>
          <a:p>
            <a:pPr marL="342900" indent="-342900">
              <a:buFont typeface="Wingdings" panose="05000000000000000000" pitchFamily="2" charset="2"/>
              <a:buChar char="v"/>
            </a:pPr>
            <a:r>
              <a:rPr lang="en-US" altLang="en-US" sz="3600" dirty="0" smtClean="0"/>
              <a:t>All Proceeds go to Operation Care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 y="357188"/>
            <a:ext cx="6775450" cy="885825"/>
          </a:xfrm>
        </p:spPr>
        <p:txBody>
          <a:bodyPr/>
          <a:lstStyle/>
          <a:p>
            <a:pPr>
              <a:defRPr/>
            </a:pPr>
            <a:r>
              <a:rPr lang="en-US" altLang="en-US" sz="4400" dirty="0" smtClean="0"/>
              <a:t>Important Information</a:t>
            </a:r>
            <a:endParaRPr lang="en-US" sz="4400" dirty="0"/>
          </a:p>
        </p:txBody>
      </p:sp>
      <p:sp>
        <p:nvSpPr>
          <p:cNvPr id="5" name="Text Placeholder 4"/>
          <p:cNvSpPr>
            <a:spLocks noGrp="1"/>
          </p:cNvSpPr>
          <p:nvPr>
            <p:ph type="body" sz="quarter" idx="13"/>
          </p:nvPr>
        </p:nvSpPr>
        <p:spPr>
          <a:xfrm>
            <a:off x="496888" y="1589088"/>
            <a:ext cx="7510462" cy="4497387"/>
          </a:xfrm>
        </p:spPr>
        <p:txBody>
          <a:bodyPr/>
          <a:lstStyle/>
          <a:p>
            <a:pPr marL="342900" indent="-342900">
              <a:buFont typeface="Arial" panose="020B0604020202020204" pitchFamily="34" charset="0"/>
              <a:buChar char="•"/>
              <a:defRPr/>
            </a:pPr>
            <a:r>
              <a:rPr lang="en-US" altLang="en-US" sz="3200" dirty="0"/>
              <a:t>All volunteers are required to wear red t-shirt</a:t>
            </a:r>
          </a:p>
          <a:p>
            <a:pPr marL="342900" indent="-342900">
              <a:buFont typeface="Arial" panose="020B0604020202020204" pitchFamily="34" charset="0"/>
              <a:buChar char="•"/>
              <a:defRPr/>
            </a:pPr>
            <a:r>
              <a:rPr lang="en-US" altLang="en-US" sz="3200" dirty="0"/>
              <a:t>Official OCI T-shirts are available for sale for $10 </a:t>
            </a:r>
          </a:p>
          <a:p>
            <a:pPr marL="342900" indent="-342900">
              <a:buFont typeface="Arial" panose="020B0604020202020204" pitchFamily="34" charset="0"/>
              <a:buChar char="•"/>
              <a:defRPr/>
            </a:pPr>
            <a:r>
              <a:rPr lang="en-US" altLang="en-US" sz="3200" dirty="0"/>
              <a:t>Official OCI hats are available for sale for $10</a:t>
            </a:r>
          </a:p>
          <a:p>
            <a:pPr marL="342900" indent="-342900">
              <a:buFont typeface="Arial" panose="020B0604020202020204" pitchFamily="34" charset="0"/>
              <a:buChar char="•"/>
              <a:defRPr/>
            </a:pPr>
            <a:r>
              <a:rPr lang="en-US" altLang="en-US" sz="3200" dirty="0"/>
              <a:t>All sale proceeds go directly to OCI</a:t>
            </a:r>
          </a:p>
          <a:p>
            <a:pPr marL="342900" indent="-342900">
              <a:buFont typeface="Arial" panose="020B0604020202020204" pitchFamily="34" charset="0"/>
              <a:buChar char="•"/>
              <a:defRPr/>
            </a:pPr>
            <a:r>
              <a:rPr lang="en-US" altLang="en-US" sz="3200" dirty="0"/>
              <a:t>Volunteer registration</a:t>
            </a:r>
          </a:p>
          <a:p>
            <a:pPr marL="457200" indent="-457200">
              <a:buFont typeface="Arial" panose="020B0604020202020204" pitchFamily="34" charset="0"/>
              <a:buChar char="•"/>
              <a:defRPr/>
            </a:pPr>
            <a:endParaRPr lang="en-US" altLang="en-US" sz="3200" dirty="0"/>
          </a:p>
          <a:p>
            <a:pPr marL="457200" indent="-457200">
              <a:buFont typeface="Arial" panose="020B0604020202020204" pitchFamily="34" charset="0"/>
              <a:buChar char="•"/>
              <a:defRPr/>
            </a:pPr>
            <a:endParaRPr lang="en-US" altLang="en-US" sz="3200" dirty="0" smtClean="0"/>
          </a:p>
          <a:p>
            <a:pPr marL="457200" indent="-457200">
              <a:buFont typeface="Arial" panose="020B0604020202020204" pitchFamily="34" charset="0"/>
              <a:buChar char="•"/>
              <a:defRPr/>
            </a:pPr>
            <a:endParaRPr lang="en-US" altLang="en-US" sz="3200" dirty="0"/>
          </a:p>
          <a:p>
            <a:pPr marL="457200" indent="-457200">
              <a:buFont typeface="Arial" panose="020B0604020202020204" pitchFamily="34" charset="0"/>
              <a:buChar char="•"/>
              <a:defRPr/>
            </a:pPr>
            <a:endParaRPr lang="en-US" sz="3200" dirty="0"/>
          </a:p>
        </p:txBody>
      </p:sp>
      <p:sp>
        <p:nvSpPr>
          <p:cNvPr id="119811"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Capella Light" charset="0"/>
                <a:cs typeface="Capella Light" charset="0"/>
              </a:defRPr>
            </a:lvl1pPr>
            <a:lvl2pPr marL="742950" indent="-285750">
              <a:defRPr>
                <a:solidFill>
                  <a:schemeClr val="tx1"/>
                </a:solidFill>
                <a:latin typeface="Arial" charset="0"/>
                <a:ea typeface="Capella Light" charset="0"/>
                <a:cs typeface="Capella Light" charset="0"/>
              </a:defRPr>
            </a:lvl2pPr>
            <a:lvl3pPr marL="1143000" indent="-228600">
              <a:defRPr>
                <a:solidFill>
                  <a:schemeClr val="tx1"/>
                </a:solidFill>
                <a:latin typeface="Arial" charset="0"/>
                <a:ea typeface="Capella Light" charset="0"/>
                <a:cs typeface="Capella Light" charset="0"/>
              </a:defRPr>
            </a:lvl3pPr>
            <a:lvl4pPr marL="1600200" indent="-228600">
              <a:defRPr>
                <a:solidFill>
                  <a:schemeClr val="tx1"/>
                </a:solidFill>
                <a:latin typeface="Arial" charset="0"/>
                <a:ea typeface="Capella Light" charset="0"/>
                <a:cs typeface="Capella Light" charset="0"/>
              </a:defRPr>
            </a:lvl4pPr>
            <a:lvl5pPr marL="2057400" indent="-228600">
              <a:defRPr>
                <a:solidFill>
                  <a:schemeClr val="tx1"/>
                </a:solidFill>
                <a:latin typeface="Arial"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Arial"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Arial"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Arial"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Arial" charset="0"/>
                <a:ea typeface="Capella Light" charset="0"/>
                <a:cs typeface="Capella Light" charset="0"/>
              </a:defRPr>
            </a:lvl9pPr>
          </a:lstStyle>
          <a:p>
            <a:pPr algn="ctr" eaLnBrk="1" hangingPunct="1"/>
            <a:r>
              <a:rPr lang="en-US" altLang="en-US" sz="2400">
                <a:solidFill>
                  <a:srgbClr val="E5EDEA"/>
                </a:solidFill>
                <a:latin typeface="Calibri" charset="0"/>
              </a:rPr>
              <a:t>www.operationcareinternational.org</a:t>
            </a:r>
          </a:p>
        </p:txBody>
      </p:sp>
    </p:spTree>
    <p:extLst>
      <p:ext uri="{BB962C8B-B14F-4D97-AF65-F5344CB8AC3E}">
        <p14:creationId xmlns:p14="http://schemas.microsoft.com/office/powerpoint/2010/main" val="58893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 y="357188"/>
            <a:ext cx="6775450" cy="885825"/>
          </a:xfrm>
        </p:spPr>
        <p:txBody>
          <a:bodyPr/>
          <a:lstStyle/>
          <a:p>
            <a:pPr>
              <a:defRPr/>
            </a:pPr>
            <a:r>
              <a:rPr lang="en-US" altLang="en-US" sz="4000" dirty="0" smtClean="0">
                <a:latin typeface="+mn-lt"/>
              </a:rPr>
              <a:t>Fundraising:  Love Offering</a:t>
            </a:r>
            <a:endParaRPr lang="en-US" sz="4000" dirty="0">
              <a:latin typeface="+mn-lt"/>
            </a:endParaRPr>
          </a:p>
        </p:txBody>
      </p:sp>
      <p:sp>
        <p:nvSpPr>
          <p:cNvPr id="5" name="Text Placeholder 4"/>
          <p:cNvSpPr>
            <a:spLocks noGrp="1"/>
          </p:cNvSpPr>
          <p:nvPr>
            <p:ph type="body" sz="quarter" idx="13"/>
          </p:nvPr>
        </p:nvSpPr>
        <p:spPr>
          <a:xfrm>
            <a:off x="496888" y="1589088"/>
            <a:ext cx="7510462" cy="3694112"/>
          </a:xfrm>
        </p:spPr>
        <p:txBody>
          <a:bodyPr>
            <a:normAutofit lnSpcReduction="10000"/>
          </a:bodyPr>
          <a:lstStyle/>
          <a:p>
            <a:pPr defTabSz="914400" eaLnBrk="1" fontAlgn="auto" hangingPunct="1">
              <a:lnSpc>
                <a:spcPct val="100000"/>
              </a:lnSpc>
              <a:spcBef>
                <a:spcPts val="0"/>
              </a:spcBef>
              <a:spcAft>
                <a:spcPts val="0"/>
              </a:spcAft>
              <a:buFont typeface="Arial" charset="0"/>
              <a:buNone/>
              <a:defRPr/>
            </a:pPr>
            <a:r>
              <a:rPr lang="en-US" altLang="en-US" sz="3200" dirty="0" smtClean="0">
                <a:solidFill>
                  <a:schemeClr val="bg1"/>
                </a:solidFill>
                <a:cs typeface="Capella Light" charset="0"/>
              </a:rPr>
              <a:t>A Love Gift of $10 or More per Volunteer Will be Greatly Appreciated.</a:t>
            </a:r>
          </a:p>
          <a:p>
            <a:pPr defTabSz="914400" eaLnBrk="1" fontAlgn="auto" hangingPunct="1">
              <a:lnSpc>
                <a:spcPct val="100000"/>
              </a:lnSpc>
              <a:spcBef>
                <a:spcPts val="0"/>
              </a:spcBef>
              <a:spcAft>
                <a:spcPts val="0"/>
              </a:spcAft>
              <a:buFont typeface="Arial" charset="0"/>
              <a:buNone/>
              <a:defRPr/>
            </a:pPr>
            <a:endParaRPr lang="en-US" altLang="en-US" sz="3200" dirty="0" smtClean="0">
              <a:solidFill>
                <a:schemeClr val="bg1"/>
              </a:solidFill>
              <a:cs typeface="Capella Light" charset="0"/>
            </a:endParaRPr>
          </a:p>
          <a:p>
            <a:pPr defTabSz="914400" eaLnBrk="1" fontAlgn="auto" hangingPunct="1">
              <a:lnSpc>
                <a:spcPct val="100000"/>
              </a:lnSpc>
              <a:spcBef>
                <a:spcPts val="0"/>
              </a:spcBef>
              <a:spcAft>
                <a:spcPts val="0"/>
              </a:spcAft>
              <a:buFont typeface="Arial" charset="0"/>
              <a:buNone/>
              <a:defRPr/>
            </a:pPr>
            <a:r>
              <a:rPr lang="en-US" altLang="en-US" sz="3200" dirty="0" smtClean="0">
                <a:solidFill>
                  <a:schemeClr val="bg1"/>
                </a:solidFill>
                <a:cs typeface="Capella Light" charset="0"/>
              </a:rPr>
              <a:t>Donation Boxes are Located:</a:t>
            </a:r>
          </a:p>
          <a:p>
            <a:pPr marL="457200" indent="-457200" defTabSz="914400" eaLnBrk="1" fontAlgn="auto" hangingPunct="1">
              <a:lnSpc>
                <a:spcPct val="100000"/>
              </a:lnSpc>
              <a:spcBef>
                <a:spcPts val="0"/>
              </a:spcBef>
              <a:spcAft>
                <a:spcPts val="0"/>
              </a:spcAft>
              <a:buFont typeface="Arial" charset="0"/>
              <a:buChar char="•"/>
              <a:defRPr/>
            </a:pPr>
            <a:r>
              <a:rPr lang="en-US" altLang="en-US" sz="3200" dirty="0" smtClean="0">
                <a:solidFill>
                  <a:schemeClr val="bg1"/>
                </a:solidFill>
                <a:cs typeface="Capella Light" charset="0"/>
              </a:rPr>
              <a:t>Volunteer Registration</a:t>
            </a:r>
          </a:p>
          <a:p>
            <a:pPr marL="457200" indent="-457200" defTabSz="914400" eaLnBrk="1" fontAlgn="auto" hangingPunct="1">
              <a:lnSpc>
                <a:spcPct val="100000"/>
              </a:lnSpc>
              <a:spcBef>
                <a:spcPts val="0"/>
              </a:spcBef>
              <a:spcAft>
                <a:spcPts val="0"/>
              </a:spcAft>
              <a:buFont typeface="Arial" charset="0"/>
              <a:buChar char="•"/>
              <a:defRPr/>
            </a:pPr>
            <a:r>
              <a:rPr lang="en-US" altLang="en-US" sz="3200" dirty="0" smtClean="0">
                <a:solidFill>
                  <a:schemeClr val="bg1"/>
                </a:solidFill>
                <a:cs typeface="Capella Light" charset="0"/>
              </a:rPr>
              <a:t>We will “pass the plate” at Opening Ceremonies (7:30 Homeless and 8:00 Families)</a:t>
            </a:r>
            <a:endParaRPr lang="en-US" altLang="en-US" sz="3200" dirty="0">
              <a:solidFill>
                <a:schemeClr val="bg1"/>
              </a:solidFill>
              <a:cs typeface="Capella Light" charset="0"/>
            </a:endParaRPr>
          </a:p>
        </p:txBody>
      </p:sp>
      <p:sp>
        <p:nvSpPr>
          <p:cNvPr id="120834"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sz="2400">
                <a:solidFill>
                  <a:srgbClr val="E5EDEA"/>
                </a:solidFill>
                <a:latin typeface="Calibri" panose="020F0502020204030204" pitchFamily="34" charset="0"/>
              </a:rPr>
              <a:t>www.operationcareinternational.org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 y="381000"/>
            <a:ext cx="6775450" cy="885825"/>
          </a:xfrm>
        </p:spPr>
        <p:txBody>
          <a:bodyPr/>
          <a:lstStyle/>
          <a:p>
            <a:pPr>
              <a:defRPr/>
            </a:pPr>
            <a:r>
              <a:rPr lang="en-US" altLang="en-US" sz="3100" dirty="0" smtClean="0">
                <a:latin typeface="+mn-lt"/>
              </a:rPr>
              <a:t>Fundraising:  Speaking  Engagements</a:t>
            </a:r>
            <a:endParaRPr lang="en-US" sz="3100" dirty="0">
              <a:latin typeface="+mn-lt"/>
            </a:endParaRPr>
          </a:p>
        </p:txBody>
      </p:sp>
      <p:sp>
        <p:nvSpPr>
          <p:cNvPr id="122883" name="Text Placeholder 4"/>
          <p:cNvSpPr>
            <a:spLocks noGrp="1"/>
          </p:cNvSpPr>
          <p:nvPr>
            <p:ph type="body" sz="quarter" idx="13"/>
          </p:nvPr>
        </p:nvSpPr>
        <p:spPr>
          <a:xfrm>
            <a:off x="496888" y="1589088"/>
            <a:ext cx="7510462" cy="3694112"/>
          </a:xfrm>
        </p:spPr>
        <p:txBody>
          <a:bodyPr/>
          <a:lstStyle/>
          <a:p>
            <a:pPr defTabSz="914400" eaLnBrk="1" hangingPunct="1">
              <a:lnSpc>
                <a:spcPct val="100000"/>
              </a:lnSpc>
              <a:spcBef>
                <a:spcPct val="0"/>
              </a:spcBef>
            </a:pPr>
            <a:r>
              <a:rPr lang="en-US" altLang="en-US" sz="3200" dirty="0" smtClean="0">
                <a:solidFill>
                  <a:schemeClr val="bg1"/>
                </a:solidFill>
              </a:rPr>
              <a:t>To Schedule Susie, Ron or Another Board Member to Make a Presentation to Your Church or Organization, Contact The Operation Care Office at:  </a:t>
            </a:r>
            <a:r>
              <a:rPr lang="en-US" altLang="en-US" sz="3200" dirty="0" smtClean="0">
                <a:solidFill>
                  <a:schemeClr val="bg1"/>
                </a:solidFill>
                <a:hlinkClick r:id="rId3"/>
              </a:rPr>
              <a:t>susiejopcare@sbcglobal.net</a:t>
            </a:r>
            <a:r>
              <a:rPr lang="en-US" altLang="en-US" sz="3200" dirty="0" smtClean="0">
                <a:solidFill>
                  <a:schemeClr val="bg1"/>
                </a:solidFill>
              </a:rPr>
              <a:t> or         (972)681-3567.</a:t>
            </a:r>
          </a:p>
        </p:txBody>
      </p:sp>
      <p:sp>
        <p:nvSpPr>
          <p:cNvPr id="122882" name="Rectangle 6"/>
          <p:cNvSpPr>
            <a:spLocks noChangeArrowheads="1"/>
          </p:cNvSpPr>
          <p:nvPr/>
        </p:nvSpPr>
        <p:spPr bwMode="auto">
          <a:xfrm>
            <a:off x="-31750" y="5927725"/>
            <a:ext cx="9134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pPr algn="ctr" eaLnBrk="1" hangingPunct="1"/>
            <a:r>
              <a:rPr lang="en-US" altLang="en-US" sz="2400">
                <a:solidFill>
                  <a:srgbClr val="E5EDEA"/>
                </a:solidFill>
                <a:latin typeface="Calibri" panose="020F0502020204030204" pitchFamily="34" charset="0"/>
              </a:rPr>
              <a:t>www.operationcareinternational.org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Effect transition="in" filter="fade">
                                      <p:cBhvr>
                                        <p:cTn id="13" dur="500"/>
                                        <p:tgtEl>
                                          <p:spTgt spid="122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altLang="en-US" dirty="0" smtClean="0">
                <a:effectLst>
                  <a:outerShdw blurRad="38100" dist="38100" dir="2700000" algn="tl">
                    <a:srgbClr val="000000">
                      <a:alpha val="43137"/>
                    </a:srgbClr>
                  </a:outerShdw>
                </a:effectLst>
              </a:rPr>
              <a:t>Our Needs: Prayer </a:t>
            </a:r>
          </a:p>
        </p:txBody>
      </p:sp>
      <p:sp>
        <p:nvSpPr>
          <p:cNvPr id="124930" name="Content Placeholder 2"/>
          <p:cNvSpPr>
            <a:spLocks noGrp="1"/>
          </p:cNvSpPr>
          <p:nvPr>
            <p:ph idx="1"/>
          </p:nvPr>
        </p:nvSpPr>
        <p:spPr/>
        <p:txBody>
          <a:bodyPr/>
          <a:lstStyle/>
          <a:p>
            <a:pPr algn="ctr">
              <a:lnSpc>
                <a:spcPct val="150000"/>
              </a:lnSpc>
            </a:pPr>
            <a:r>
              <a:rPr lang="en-US" altLang="en-US" sz="3600" dirty="0" smtClean="0"/>
              <a:t>S</a:t>
            </a:r>
            <a:r>
              <a:rPr lang="en-US" altLang="en-US" sz="3600" b="1" dirty="0" smtClean="0">
                <a:effectLst>
                  <a:outerShdw blurRad="38100" dist="38100" dir="2700000" algn="tl">
                    <a:srgbClr val="000000">
                      <a:alpha val="43137"/>
                    </a:srgbClr>
                  </a:outerShdw>
                </a:effectLst>
              </a:rPr>
              <a:t>tarting Monday, November 14</a:t>
            </a:r>
            <a:r>
              <a:rPr lang="en-US" altLang="en-US" sz="3600" b="1" baseline="30000" dirty="0" smtClean="0">
                <a:effectLst>
                  <a:outerShdw blurRad="38100" dist="38100" dir="2700000" algn="tl">
                    <a:srgbClr val="000000">
                      <a:alpha val="43137"/>
                    </a:srgbClr>
                  </a:outerShdw>
                </a:effectLst>
              </a:rPr>
              <a:t>th</a:t>
            </a:r>
            <a:r>
              <a:rPr lang="en-US" altLang="en-US" sz="3600" b="1" dirty="0" smtClean="0">
                <a:effectLst>
                  <a:outerShdw blurRad="38100" dist="38100" dir="2700000" algn="tl">
                    <a:srgbClr val="000000">
                      <a:alpha val="43137"/>
                    </a:srgbClr>
                  </a:outerShdw>
                </a:effectLst>
              </a:rPr>
              <a:t>,Check Operation Care Website (opcare.org) daily for Our Prayer Calendar.</a:t>
            </a:r>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23CFE2DB-B401-4E26-8A63-E181CB02A30E}" type="slidenum">
              <a:rPr lang="en-US" altLang="en-US" smtClean="0"/>
              <a:pPr>
                <a:defRPr/>
              </a:pPr>
              <a:t>44</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29"/>
                                        </p:tgtEl>
                                        <p:attrNameLst>
                                          <p:attrName>style.visibility</p:attrName>
                                        </p:attrNameLst>
                                      </p:cBhvr>
                                      <p:to>
                                        <p:strVal val="visible"/>
                                      </p:to>
                                    </p:set>
                                    <p:anim calcmode="lin" valueType="num">
                                      <p:cBhvr additive="base">
                                        <p:cTn id="7" dur="500" fill="hold"/>
                                        <p:tgtEl>
                                          <p:spTgt spid="124929"/>
                                        </p:tgtEl>
                                        <p:attrNameLst>
                                          <p:attrName>ppt_x</p:attrName>
                                        </p:attrNameLst>
                                      </p:cBhvr>
                                      <p:tavLst>
                                        <p:tav tm="0">
                                          <p:val>
                                            <p:strVal val="0-#ppt_w/2"/>
                                          </p:val>
                                        </p:tav>
                                        <p:tav tm="100000">
                                          <p:val>
                                            <p:strVal val="#ppt_x"/>
                                          </p:val>
                                        </p:tav>
                                      </p:tavLst>
                                    </p:anim>
                                    <p:anim calcmode="lin" valueType="num">
                                      <p:cBhvr additive="base">
                                        <p:cTn id="8" dur="500" fill="hold"/>
                                        <p:tgtEl>
                                          <p:spTgt spid="1249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4930">
                                            <p:txEl>
                                              <p:pRg st="0" end="0"/>
                                            </p:txEl>
                                          </p:spTgt>
                                        </p:tgtEl>
                                        <p:attrNameLst>
                                          <p:attrName>style.visibility</p:attrName>
                                        </p:attrNameLst>
                                      </p:cBhvr>
                                      <p:to>
                                        <p:strVal val="visible"/>
                                      </p:to>
                                    </p:set>
                                    <p:animEffect transition="in" filter="fade">
                                      <p:cBhvr>
                                        <p:cTn id="13" dur="500"/>
                                        <p:tgtEl>
                                          <p:spTgt spid="1249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tLang="en-US" dirty="0" smtClean="0"/>
              <a:t>Do’s and Don’t</a:t>
            </a:r>
          </a:p>
        </p:txBody>
      </p:sp>
      <p:sp>
        <p:nvSpPr>
          <p:cNvPr id="125954" name="Content Placeholder 2"/>
          <p:cNvSpPr>
            <a:spLocks noGrp="1"/>
          </p:cNvSpPr>
          <p:nvPr>
            <p:ph idx="1"/>
          </p:nvPr>
        </p:nvSpPr>
        <p:spPr/>
        <p:txBody>
          <a:bodyPr/>
          <a:lstStyle/>
          <a:p>
            <a:pPr marL="342900" indent="-342900">
              <a:buFont typeface="Arial" panose="020B0604020202020204" pitchFamily="34" charset="0"/>
              <a:buChar char="•"/>
            </a:pPr>
            <a:r>
              <a:rPr lang="en-US" altLang="en-US" sz="2800" dirty="0" smtClean="0"/>
              <a:t>Don’t bring purse</a:t>
            </a:r>
          </a:p>
          <a:p>
            <a:pPr marL="342900" indent="-342900">
              <a:buFont typeface="Arial" panose="020B0604020202020204" pitchFamily="34" charset="0"/>
              <a:buChar char="•"/>
            </a:pPr>
            <a:r>
              <a:rPr lang="en-US" altLang="en-US" sz="2800" dirty="0" smtClean="0"/>
              <a:t>Don’t leave your coat unattended</a:t>
            </a:r>
          </a:p>
          <a:p>
            <a:pPr marL="342900" indent="-342900">
              <a:buFont typeface="Arial" panose="020B0604020202020204" pitchFamily="34" charset="0"/>
              <a:buChar char="•"/>
            </a:pPr>
            <a:r>
              <a:rPr lang="en-US" altLang="en-US" sz="2800" dirty="0" smtClean="0"/>
              <a:t>Don’t bring children under 12 years of age</a:t>
            </a:r>
          </a:p>
          <a:p>
            <a:pPr marL="342900" indent="-342900">
              <a:buFont typeface="Arial" panose="020B0604020202020204" pitchFamily="34" charset="0"/>
              <a:buChar char="•"/>
            </a:pPr>
            <a:r>
              <a:rPr lang="en-US" altLang="en-US" sz="2800" dirty="0" smtClean="0"/>
              <a:t>Don’t give money to our guests</a:t>
            </a:r>
          </a:p>
          <a:p>
            <a:pPr marL="342900" indent="-342900">
              <a:buFont typeface="Arial" panose="020B0604020202020204" pitchFamily="34" charset="0"/>
              <a:buChar char="•"/>
            </a:pPr>
            <a:r>
              <a:rPr lang="en-US" altLang="en-US" sz="2800" dirty="0" smtClean="0"/>
              <a:t>Don’t let our guests use your cell phone</a:t>
            </a:r>
          </a:p>
          <a:p>
            <a:pPr marL="342900" indent="-342900">
              <a:buFont typeface="Arial" panose="020B0604020202020204" pitchFamily="34" charset="0"/>
              <a:buChar char="•"/>
            </a:pPr>
            <a:endParaRPr lang="en-US" altLang="en-US" dirty="0" smtClean="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F7CC25A1-81F6-49B2-A52D-D2114DD241C8}" type="slidenum">
              <a:rPr lang="en-US" altLang="en-US" smtClean="0"/>
              <a:pPr>
                <a:defRPr/>
              </a:pPr>
              <a:t>45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3"/>
                                        </p:tgtEl>
                                        <p:attrNameLst>
                                          <p:attrName>style.visibility</p:attrName>
                                        </p:attrNameLst>
                                      </p:cBhvr>
                                      <p:to>
                                        <p:strVal val="visible"/>
                                      </p:to>
                                    </p:set>
                                    <p:anim calcmode="lin" valueType="num">
                                      <p:cBhvr additive="base">
                                        <p:cTn id="7" dur="500" fill="hold"/>
                                        <p:tgtEl>
                                          <p:spTgt spid="125953"/>
                                        </p:tgtEl>
                                        <p:attrNameLst>
                                          <p:attrName>ppt_x</p:attrName>
                                        </p:attrNameLst>
                                      </p:cBhvr>
                                      <p:tavLst>
                                        <p:tav tm="0">
                                          <p:val>
                                            <p:strVal val="0-#ppt_w/2"/>
                                          </p:val>
                                        </p:tav>
                                        <p:tav tm="100000">
                                          <p:val>
                                            <p:strVal val="#ppt_x"/>
                                          </p:val>
                                        </p:tav>
                                      </p:tavLst>
                                    </p:anim>
                                    <p:anim calcmode="lin" valueType="num">
                                      <p:cBhvr additive="base">
                                        <p:cTn id="8" dur="500" fill="hold"/>
                                        <p:tgtEl>
                                          <p:spTgt spid="1259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954">
                                            <p:txEl>
                                              <p:pRg st="0" end="0"/>
                                            </p:txEl>
                                          </p:spTgt>
                                        </p:tgtEl>
                                        <p:attrNameLst>
                                          <p:attrName>style.visibility</p:attrName>
                                        </p:attrNameLst>
                                      </p:cBhvr>
                                      <p:to>
                                        <p:strVal val="visible"/>
                                      </p:to>
                                    </p:set>
                                    <p:anim calcmode="lin" valueType="num">
                                      <p:cBhvr additive="base">
                                        <p:cTn id="13" dur="500" fill="hold"/>
                                        <p:tgtEl>
                                          <p:spTgt spid="12595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954">
                                            <p:txEl>
                                              <p:pRg st="1" end="1"/>
                                            </p:txEl>
                                          </p:spTgt>
                                        </p:tgtEl>
                                        <p:attrNameLst>
                                          <p:attrName>style.visibility</p:attrName>
                                        </p:attrNameLst>
                                      </p:cBhvr>
                                      <p:to>
                                        <p:strVal val="visible"/>
                                      </p:to>
                                    </p:set>
                                    <p:anim calcmode="lin" valueType="num">
                                      <p:cBhvr additive="base">
                                        <p:cTn id="19" dur="500" fill="hold"/>
                                        <p:tgtEl>
                                          <p:spTgt spid="12595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5954">
                                            <p:txEl>
                                              <p:pRg st="2" end="2"/>
                                            </p:txEl>
                                          </p:spTgt>
                                        </p:tgtEl>
                                        <p:attrNameLst>
                                          <p:attrName>style.visibility</p:attrName>
                                        </p:attrNameLst>
                                      </p:cBhvr>
                                      <p:to>
                                        <p:strVal val="visible"/>
                                      </p:to>
                                    </p:set>
                                    <p:anim calcmode="lin" valueType="num">
                                      <p:cBhvr additive="base">
                                        <p:cTn id="25" dur="500" fill="hold"/>
                                        <p:tgtEl>
                                          <p:spTgt spid="12595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5954">
                                            <p:txEl>
                                              <p:pRg st="3" end="3"/>
                                            </p:txEl>
                                          </p:spTgt>
                                        </p:tgtEl>
                                        <p:attrNameLst>
                                          <p:attrName>style.visibility</p:attrName>
                                        </p:attrNameLst>
                                      </p:cBhvr>
                                      <p:to>
                                        <p:strVal val="visible"/>
                                      </p:to>
                                    </p:set>
                                    <p:anim calcmode="lin" valueType="num">
                                      <p:cBhvr additive="base">
                                        <p:cTn id="31" dur="500" fill="hold"/>
                                        <p:tgtEl>
                                          <p:spTgt spid="12595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5954">
                                            <p:txEl>
                                              <p:pRg st="4" end="4"/>
                                            </p:txEl>
                                          </p:spTgt>
                                        </p:tgtEl>
                                        <p:attrNameLst>
                                          <p:attrName>style.visibility</p:attrName>
                                        </p:attrNameLst>
                                      </p:cBhvr>
                                      <p:to>
                                        <p:strVal val="visible"/>
                                      </p:to>
                                    </p:set>
                                    <p:anim calcmode="lin" valueType="num">
                                      <p:cBhvr additive="base">
                                        <p:cTn id="37" dur="500" fill="hold"/>
                                        <p:tgtEl>
                                          <p:spTgt spid="12595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5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25954">
                                            <p:txEl>
                                              <p:pRg st="0" end="0"/>
                                            </p:txEl>
                                          </p:spTgt>
                                        </p:tgtEl>
                                        <p:attrNameLst>
                                          <p:attrName>ppt_x</p:attrName>
                                        </p:attrNameLst>
                                      </p:cBhvr>
                                      <p:tavLst>
                                        <p:tav tm="0">
                                          <p:val>
                                            <p:strVal val="ppt_x"/>
                                          </p:val>
                                        </p:tav>
                                        <p:tav tm="100000">
                                          <p:val>
                                            <p:strVal val="1+ppt_w/2"/>
                                          </p:val>
                                        </p:tav>
                                      </p:tavLst>
                                    </p:anim>
                                    <p:anim calcmode="lin" valueType="num">
                                      <p:cBhvr additive="base">
                                        <p:cTn id="43" dur="500"/>
                                        <p:tgtEl>
                                          <p:spTgt spid="125954">
                                            <p:txEl>
                                              <p:pRg st="0" end="0"/>
                                            </p:txEl>
                                          </p:spTgt>
                                        </p:tgtEl>
                                        <p:attrNameLst>
                                          <p:attrName>ppt_y</p:attrName>
                                        </p:attrNameLst>
                                      </p:cBhvr>
                                      <p:tavLst>
                                        <p:tav tm="0">
                                          <p:val>
                                            <p:strVal val="ppt_y"/>
                                          </p:val>
                                        </p:tav>
                                        <p:tav tm="100000">
                                          <p:val>
                                            <p:strVal val="ppt_y"/>
                                          </p:val>
                                        </p:tav>
                                      </p:tavLst>
                                    </p:anim>
                                    <p:set>
                                      <p:cBhvr>
                                        <p:cTn id="44" dur="1" fill="hold">
                                          <p:stCondLst>
                                            <p:cond delay="499"/>
                                          </p:stCondLst>
                                        </p:cTn>
                                        <p:tgtEl>
                                          <p:spTgt spid="125954">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25954">
                                            <p:txEl>
                                              <p:pRg st="1" end="1"/>
                                            </p:txEl>
                                          </p:spTgt>
                                        </p:tgtEl>
                                        <p:attrNameLst>
                                          <p:attrName>ppt_x</p:attrName>
                                        </p:attrNameLst>
                                      </p:cBhvr>
                                      <p:tavLst>
                                        <p:tav tm="0">
                                          <p:val>
                                            <p:strVal val="ppt_x"/>
                                          </p:val>
                                        </p:tav>
                                        <p:tav tm="100000">
                                          <p:val>
                                            <p:strVal val="1+ppt_w/2"/>
                                          </p:val>
                                        </p:tav>
                                      </p:tavLst>
                                    </p:anim>
                                    <p:anim calcmode="lin" valueType="num">
                                      <p:cBhvr additive="base">
                                        <p:cTn id="49" dur="500"/>
                                        <p:tgtEl>
                                          <p:spTgt spid="125954">
                                            <p:txEl>
                                              <p:pRg st="1" end="1"/>
                                            </p:txEl>
                                          </p:spTgt>
                                        </p:tgtEl>
                                        <p:attrNameLst>
                                          <p:attrName>ppt_y</p:attrName>
                                        </p:attrNameLst>
                                      </p:cBhvr>
                                      <p:tavLst>
                                        <p:tav tm="0">
                                          <p:val>
                                            <p:strVal val="ppt_y"/>
                                          </p:val>
                                        </p:tav>
                                        <p:tav tm="100000">
                                          <p:val>
                                            <p:strVal val="ppt_y"/>
                                          </p:val>
                                        </p:tav>
                                      </p:tavLst>
                                    </p:anim>
                                    <p:set>
                                      <p:cBhvr>
                                        <p:cTn id="50" dur="1" fill="hold">
                                          <p:stCondLst>
                                            <p:cond delay="499"/>
                                          </p:stCondLst>
                                        </p:cTn>
                                        <p:tgtEl>
                                          <p:spTgt spid="125954">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grpId="0" nodeType="clickEffect">
                                  <p:stCondLst>
                                    <p:cond delay="0"/>
                                  </p:stCondLst>
                                  <p:childTnLst>
                                    <p:anim calcmode="lin" valueType="num">
                                      <p:cBhvr additive="base">
                                        <p:cTn id="54" dur="500"/>
                                        <p:tgtEl>
                                          <p:spTgt spid="125954">
                                            <p:txEl>
                                              <p:pRg st="2" end="2"/>
                                            </p:txEl>
                                          </p:spTgt>
                                        </p:tgtEl>
                                        <p:attrNameLst>
                                          <p:attrName>ppt_x</p:attrName>
                                        </p:attrNameLst>
                                      </p:cBhvr>
                                      <p:tavLst>
                                        <p:tav tm="0">
                                          <p:val>
                                            <p:strVal val="ppt_x"/>
                                          </p:val>
                                        </p:tav>
                                        <p:tav tm="100000">
                                          <p:val>
                                            <p:strVal val="1+ppt_w/2"/>
                                          </p:val>
                                        </p:tav>
                                      </p:tavLst>
                                    </p:anim>
                                    <p:anim calcmode="lin" valueType="num">
                                      <p:cBhvr additive="base">
                                        <p:cTn id="55" dur="500"/>
                                        <p:tgtEl>
                                          <p:spTgt spid="125954">
                                            <p:txEl>
                                              <p:pRg st="2" end="2"/>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25954">
                                            <p:txEl>
                                              <p:pRg st="2" end="2"/>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2" fill="hold" grpId="0" nodeType="clickEffect">
                                  <p:stCondLst>
                                    <p:cond delay="0"/>
                                  </p:stCondLst>
                                  <p:childTnLst>
                                    <p:anim calcmode="lin" valueType="num">
                                      <p:cBhvr additive="base">
                                        <p:cTn id="60" dur="500"/>
                                        <p:tgtEl>
                                          <p:spTgt spid="125954">
                                            <p:txEl>
                                              <p:pRg st="3" end="3"/>
                                            </p:txEl>
                                          </p:spTgt>
                                        </p:tgtEl>
                                        <p:attrNameLst>
                                          <p:attrName>ppt_x</p:attrName>
                                        </p:attrNameLst>
                                      </p:cBhvr>
                                      <p:tavLst>
                                        <p:tav tm="0">
                                          <p:val>
                                            <p:strVal val="ppt_x"/>
                                          </p:val>
                                        </p:tav>
                                        <p:tav tm="100000">
                                          <p:val>
                                            <p:strVal val="1+ppt_w/2"/>
                                          </p:val>
                                        </p:tav>
                                      </p:tavLst>
                                    </p:anim>
                                    <p:anim calcmode="lin" valueType="num">
                                      <p:cBhvr additive="base">
                                        <p:cTn id="61" dur="500"/>
                                        <p:tgtEl>
                                          <p:spTgt spid="125954">
                                            <p:txEl>
                                              <p:pRg st="3" end="3"/>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25954">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2" fill="hold" grpId="0" nodeType="clickEffect">
                                  <p:stCondLst>
                                    <p:cond delay="0"/>
                                  </p:stCondLst>
                                  <p:childTnLst>
                                    <p:anim calcmode="lin" valueType="num">
                                      <p:cBhvr additive="base">
                                        <p:cTn id="66" dur="500"/>
                                        <p:tgtEl>
                                          <p:spTgt spid="125954">
                                            <p:txEl>
                                              <p:pRg st="4" end="4"/>
                                            </p:txEl>
                                          </p:spTgt>
                                        </p:tgtEl>
                                        <p:attrNameLst>
                                          <p:attrName>ppt_x</p:attrName>
                                        </p:attrNameLst>
                                      </p:cBhvr>
                                      <p:tavLst>
                                        <p:tav tm="0">
                                          <p:val>
                                            <p:strVal val="ppt_x"/>
                                          </p:val>
                                        </p:tav>
                                        <p:tav tm="100000">
                                          <p:val>
                                            <p:strVal val="1+ppt_w/2"/>
                                          </p:val>
                                        </p:tav>
                                      </p:tavLst>
                                    </p:anim>
                                    <p:anim calcmode="lin" valueType="num">
                                      <p:cBhvr additive="base">
                                        <p:cTn id="67" dur="500"/>
                                        <p:tgtEl>
                                          <p:spTgt spid="125954">
                                            <p:txEl>
                                              <p:pRg st="4" end="4"/>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2595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P spid="12595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altLang="en-US" smtClean="0"/>
              <a:t>Do’s and Don’t</a:t>
            </a:r>
          </a:p>
        </p:txBody>
      </p:sp>
      <p:sp>
        <p:nvSpPr>
          <p:cNvPr id="3" name="Content Placeholder 2"/>
          <p:cNvSpPr>
            <a:spLocks noGrp="1"/>
          </p:cNvSpPr>
          <p:nvPr>
            <p:ph idx="1"/>
          </p:nvPr>
        </p:nvSpPr>
        <p:spPr/>
        <p:txBody>
          <a:bodyPr/>
          <a:lstStyle/>
          <a:p>
            <a:pPr marL="342900" indent="-342900">
              <a:buFont typeface="Arial" charset="0"/>
              <a:buChar char="•"/>
              <a:defRPr/>
            </a:pPr>
            <a:r>
              <a:rPr lang="en-US" altLang="en-US" sz="2800" dirty="0" smtClean="0">
                <a:cs typeface="Capella Light" charset="0"/>
              </a:rPr>
              <a:t>Do be a little early for your shift to allow time for parking and navigating through the crowds</a:t>
            </a:r>
          </a:p>
          <a:p>
            <a:pPr marL="342900" indent="-342900">
              <a:buFont typeface="Arial" charset="0"/>
              <a:buChar char="•"/>
              <a:defRPr/>
            </a:pPr>
            <a:r>
              <a:rPr lang="en-US" altLang="en-US" sz="2800" dirty="0" smtClean="0">
                <a:cs typeface="Capella Light" charset="0"/>
              </a:rPr>
              <a:t>Do wear comfortable shoes</a:t>
            </a:r>
          </a:p>
          <a:p>
            <a:pPr marL="342900" indent="-342900">
              <a:buFont typeface="Arial" charset="0"/>
              <a:buChar char="•"/>
              <a:defRPr/>
            </a:pPr>
            <a:r>
              <a:rPr lang="en-US" altLang="en-US" sz="2800" dirty="0" smtClean="0">
                <a:cs typeface="Capella Light" charset="0"/>
              </a:rPr>
              <a:t>Do purchase and official Operation Care red t-shirt or wear one of your own</a:t>
            </a:r>
          </a:p>
          <a:p>
            <a:pPr marL="342900" indent="-342900">
              <a:buFont typeface="Arial" charset="0"/>
              <a:buChar char="•"/>
              <a:defRPr/>
            </a:pPr>
            <a:r>
              <a:rPr lang="en-US" altLang="en-US" sz="2800" dirty="0" smtClean="0">
                <a:cs typeface="Capella Light" charset="0"/>
              </a:rPr>
              <a:t>Do be prepared to be blessed</a:t>
            </a:r>
          </a:p>
          <a:p>
            <a:pPr marL="342900" indent="-342900">
              <a:buFont typeface="Arial" charset="0"/>
              <a:buChar char="•"/>
              <a:defRPr/>
            </a:pPr>
            <a:r>
              <a:rPr lang="en-US" altLang="en-US" sz="2800" dirty="0" smtClean="0">
                <a:cs typeface="Capella Light" charset="0"/>
              </a:rPr>
              <a:t>Do prayerfully consider bringing a love gift of $10 or more to help bless our guests</a:t>
            </a:r>
          </a:p>
          <a:p>
            <a:pPr>
              <a:buFont typeface="Arial" charset="0"/>
              <a:buNone/>
              <a:defRPr/>
            </a:pPr>
            <a:endParaRPr lang="en-US" dirty="0"/>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50E25B2F-2BD4-4EFA-B4AC-8E7A105687BF}" type="slidenum">
              <a:rPr lang="en-US" altLang="en-US" smtClean="0"/>
              <a:pPr>
                <a:defRPr/>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tLang="en-US" dirty="0" smtClean="0"/>
              <a:t>Parking</a:t>
            </a:r>
          </a:p>
        </p:txBody>
      </p:sp>
      <p:sp>
        <p:nvSpPr>
          <p:cNvPr id="126978" name="Content Placeholder 2"/>
          <p:cNvSpPr>
            <a:spLocks noGrp="1"/>
          </p:cNvSpPr>
          <p:nvPr>
            <p:ph idx="1"/>
          </p:nvPr>
        </p:nvSpPr>
        <p:spPr/>
        <p:txBody>
          <a:bodyPr/>
          <a:lstStyle/>
          <a:p>
            <a:pPr marL="342900" indent="-342900" defTabSz="914400" eaLnBrk="1" hangingPunct="1">
              <a:lnSpc>
                <a:spcPct val="100000"/>
              </a:lnSpc>
              <a:spcBef>
                <a:spcPct val="0"/>
              </a:spcBef>
              <a:spcAft>
                <a:spcPts val="1800"/>
              </a:spcAft>
              <a:buFont typeface="Arial" panose="020B0604020202020204" pitchFamily="34" charset="0"/>
              <a:buChar char="•"/>
            </a:pPr>
            <a:r>
              <a:rPr lang="en-US" altLang="en-US" sz="3200" dirty="0" smtClean="0"/>
              <a:t>Parking is $15.00</a:t>
            </a:r>
          </a:p>
          <a:p>
            <a:pPr marL="342900" indent="-342900" defTabSz="914400" eaLnBrk="1" hangingPunct="1">
              <a:lnSpc>
                <a:spcPct val="100000"/>
              </a:lnSpc>
              <a:spcBef>
                <a:spcPct val="0"/>
              </a:spcBef>
              <a:spcAft>
                <a:spcPts val="1800"/>
              </a:spcAft>
              <a:buFont typeface="Arial" panose="020B0604020202020204" pitchFamily="34" charset="0"/>
              <a:buChar char="•"/>
            </a:pPr>
            <a:r>
              <a:rPr lang="en-US" altLang="en-US" sz="3200" dirty="0" smtClean="0"/>
              <a:t>We highly recommend you take the DART train to save time and money</a:t>
            </a:r>
          </a:p>
          <a:p>
            <a:pPr marL="342900" indent="-342900" defTabSz="914400" eaLnBrk="1" hangingPunct="1">
              <a:lnSpc>
                <a:spcPct val="100000"/>
              </a:lnSpc>
              <a:spcBef>
                <a:spcPct val="0"/>
              </a:spcBef>
              <a:spcAft>
                <a:spcPts val="1800"/>
              </a:spcAft>
              <a:buFont typeface="Arial" panose="020B0604020202020204" pitchFamily="34" charset="0"/>
              <a:buChar char="•"/>
            </a:pPr>
            <a:r>
              <a:rPr lang="en-US" altLang="en-US" sz="3200" dirty="0" smtClean="0"/>
              <a:t>Convention Center Garage opens at 6am</a:t>
            </a:r>
          </a:p>
          <a:p>
            <a:pPr marL="342900" indent="-342900" defTabSz="914400" eaLnBrk="1" hangingPunct="1">
              <a:lnSpc>
                <a:spcPct val="100000"/>
              </a:lnSpc>
              <a:spcBef>
                <a:spcPct val="0"/>
              </a:spcBef>
              <a:spcAft>
                <a:spcPts val="1800"/>
              </a:spcAft>
              <a:buFont typeface="Arial" panose="020B0604020202020204" pitchFamily="34" charset="0"/>
              <a:buChar char="•"/>
            </a:pPr>
            <a:r>
              <a:rPr lang="en-US" altLang="en-US" sz="3200" dirty="0" smtClean="0"/>
              <a:t>Lot E is reserved for registered large groups of volunteers and will be free for them, as well as parking for buses</a:t>
            </a:r>
          </a:p>
        </p:txBody>
      </p:sp>
      <p:sp>
        <p:nvSpPr>
          <p:cNvPr id="4" name="Footer Placeholder 3"/>
          <p:cNvSpPr>
            <a:spLocks noGrp="1"/>
          </p:cNvSpPr>
          <p:nvPr>
            <p:ph type="ftr" sz="quarter" idx="10"/>
          </p:nvPr>
        </p:nvSpPr>
        <p:spPr/>
        <p:txBody>
          <a:bodyPr/>
          <a:lstStyle/>
          <a:p>
            <a:pPr>
              <a:defRPr/>
            </a:pPr>
            <a:r>
              <a:rPr lang="en-US" altLang="en-US" smtClean="0"/>
              <a:t>Operation Care International - Christmas Gift Outreach 2016  </a:t>
            </a:r>
          </a:p>
          <a:p>
            <a:pPr>
              <a:defRPr/>
            </a:pPr>
            <a:endParaRPr lang="en-US" altLang="en-US"/>
          </a:p>
        </p:txBody>
      </p:sp>
      <p:sp>
        <p:nvSpPr>
          <p:cNvPr id="5" name="Slide Number Placeholder 4"/>
          <p:cNvSpPr>
            <a:spLocks noGrp="1"/>
          </p:cNvSpPr>
          <p:nvPr>
            <p:ph type="sldNum" sz="quarter" idx="11"/>
          </p:nvPr>
        </p:nvSpPr>
        <p:spPr/>
        <p:txBody>
          <a:bodyPr/>
          <a:lstStyle/>
          <a:p>
            <a:pPr>
              <a:defRPr/>
            </a:pPr>
            <a:fld id="{CD0A5B5D-ED24-450B-A41A-6EC5E748D1D6}"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6977"/>
                                        </p:tgtEl>
                                        <p:attrNameLst>
                                          <p:attrName>style.visibility</p:attrName>
                                        </p:attrNameLst>
                                      </p:cBhvr>
                                      <p:to>
                                        <p:strVal val="visible"/>
                                      </p:to>
                                    </p:set>
                                    <p:anim calcmode="lin" valueType="num">
                                      <p:cBhvr additive="base">
                                        <p:cTn id="7" dur="500" fill="hold"/>
                                        <p:tgtEl>
                                          <p:spTgt spid="126977"/>
                                        </p:tgtEl>
                                        <p:attrNameLst>
                                          <p:attrName>ppt_x</p:attrName>
                                        </p:attrNameLst>
                                      </p:cBhvr>
                                      <p:tavLst>
                                        <p:tav tm="0">
                                          <p:val>
                                            <p:strVal val="0-#ppt_w/2"/>
                                          </p:val>
                                        </p:tav>
                                        <p:tav tm="100000">
                                          <p:val>
                                            <p:strVal val="#ppt_x"/>
                                          </p:val>
                                        </p:tav>
                                      </p:tavLst>
                                    </p:anim>
                                    <p:anim calcmode="lin" valueType="num">
                                      <p:cBhvr additive="base">
                                        <p:cTn id="8" dur="500" fill="hold"/>
                                        <p:tgtEl>
                                          <p:spTgt spid="1269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6978">
                                            <p:txEl>
                                              <p:pRg st="0" end="0"/>
                                            </p:txEl>
                                          </p:spTgt>
                                        </p:tgtEl>
                                        <p:attrNameLst>
                                          <p:attrName>style.visibility</p:attrName>
                                        </p:attrNameLst>
                                      </p:cBhvr>
                                      <p:to>
                                        <p:strVal val="visible"/>
                                      </p:to>
                                    </p:set>
                                    <p:anim calcmode="lin" valueType="num">
                                      <p:cBhvr additive="base">
                                        <p:cTn id="13" dur="500" fill="hold"/>
                                        <p:tgtEl>
                                          <p:spTgt spid="12697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6978">
                                            <p:txEl>
                                              <p:pRg st="1" end="1"/>
                                            </p:txEl>
                                          </p:spTgt>
                                        </p:tgtEl>
                                        <p:attrNameLst>
                                          <p:attrName>style.visibility</p:attrName>
                                        </p:attrNameLst>
                                      </p:cBhvr>
                                      <p:to>
                                        <p:strVal val="visible"/>
                                      </p:to>
                                    </p:set>
                                    <p:anim calcmode="lin" valueType="num">
                                      <p:cBhvr additive="base">
                                        <p:cTn id="19" dur="500" fill="hold"/>
                                        <p:tgtEl>
                                          <p:spTgt spid="12697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8">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6978">
                                            <p:txEl>
                                              <p:pRg st="2" end="2"/>
                                            </p:txEl>
                                          </p:spTgt>
                                        </p:tgtEl>
                                        <p:attrNameLst>
                                          <p:attrName>style.visibility</p:attrName>
                                        </p:attrNameLst>
                                      </p:cBhvr>
                                      <p:to>
                                        <p:strVal val="visible"/>
                                      </p:to>
                                    </p:set>
                                    <p:anim calcmode="lin" valueType="num">
                                      <p:cBhvr additive="base">
                                        <p:cTn id="24"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69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26978">
                                            <p:txEl>
                                              <p:pRg st="3" end="3"/>
                                            </p:txEl>
                                          </p:spTgt>
                                        </p:tgtEl>
                                        <p:attrNameLst>
                                          <p:attrName>style.visibility</p:attrName>
                                        </p:attrNameLst>
                                      </p:cBhvr>
                                      <p:to>
                                        <p:strVal val="visible"/>
                                      </p:to>
                                    </p:set>
                                    <p:anim calcmode="lin" valueType="num">
                                      <p:cBhvr additive="base">
                                        <p:cTn id="30" dur="500" fill="hold"/>
                                        <p:tgtEl>
                                          <p:spTgt spid="12697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69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tLang="en-US" smtClean="0"/>
              <a:t>Available Parking</a:t>
            </a:r>
          </a:p>
        </p:txBody>
      </p:sp>
      <p:pic>
        <p:nvPicPr>
          <p:cNvPr id="192514"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9232" t="10726" r="16462" b="5646"/>
          <a:stretch/>
        </p:blipFill>
        <p:spPr>
          <a:xfrm rot="5400000">
            <a:off x="1338087" y="-2340690"/>
            <a:ext cx="6857999" cy="11539382"/>
          </a:xfrm>
          <a:prstGeom prst="rect">
            <a:avLst/>
          </a:prstGeom>
        </p:spPr>
      </p:pic>
      <p:sp>
        <p:nvSpPr>
          <p:cNvPr id="4" name="Footer Placeholder 3"/>
          <p:cNvSpPr>
            <a:spLocks noGrp="1"/>
          </p:cNvSpPr>
          <p:nvPr>
            <p:ph type="ftr" sz="quarter" idx="10"/>
          </p:nvPr>
        </p:nvSpPr>
        <p:spPr/>
        <p:txBody>
          <a:bodyPr/>
          <a:lstStyle/>
          <a:p>
            <a:pPr>
              <a:defRPr/>
            </a:pPr>
            <a:r>
              <a:rPr lang="en-US" altLang="en-US" dirty="0" smtClean="0"/>
              <a:t>Operation Care International - Christmas Gift Outreach 2016  </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C6DB9A2E-1688-4A40-B500-38733A158D69}" type="slidenum">
              <a:rPr lang="en-US" altLang="en-US" smtClean="0"/>
              <a:pPr>
                <a:defRPr/>
              </a:pPr>
              <a:t>48</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r>
              <a:rPr lang="en-US" altLang="en-US" sz="2800" dirty="0" smtClean="0"/>
              <a:t>Contact Information</a:t>
            </a:r>
          </a:p>
        </p:txBody>
      </p:sp>
      <p:sp>
        <p:nvSpPr>
          <p:cNvPr id="128002" name="Rectangle 4"/>
          <p:cNvSpPr>
            <a:spLocks noGrp="1" noChangeArrowheads="1"/>
          </p:cNvSpPr>
          <p:nvPr>
            <p:ph idx="1"/>
          </p:nvPr>
        </p:nvSpPr>
        <p:spPr>
          <a:xfrm>
            <a:off x="457200" y="1676400"/>
            <a:ext cx="8229600" cy="4716463"/>
          </a:xfrm>
        </p:spPr>
        <p:txBody>
          <a:bodyPr/>
          <a:lstStyle/>
          <a:p>
            <a:pPr marL="342900" indent="-342900" eaLnBrk="1" hangingPunct="1"/>
            <a:r>
              <a:rPr lang="en-US" altLang="en-US" dirty="0" smtClean="0"/>
              <a:t>Website www.opcare.org	</a:t>
            </a:r>
          </a:p>
          <a:p>
            <a:pPr marL="342900" indent="-342900" eaLnBrk="1" hangingPunct="1">
              <a:buFont typeface="Wingdings" panose="05000000000000000000" pitchFamily="2" charset="2"/>
              <a:buNone/>
            </a:pPr>
            <a:endParaRPr lang="en-US" altLang="en-US" dirty="0" smtClean="0"/>
          </a:p>
          <a:p>
            <a:pPr marL="342900" indent="-342900" eaLnBrk="1" hangingPunct="1"/>
            <a:r>
              <a:rPr lang="en-US" altLang="en-US" dirty="0" smtClean="0"/>
              <a:t>Hotline for Operation Care	972-681-3567</a:t>
            </a:r>
          </a:p>
          <a:p>
            <a:pPr marL="342900" indent="-342900" eaLnBrk="1" hangingPunct="1"/>
            <a:r>
              <a:rPr lang="en-US" altLang="en-US" dirty="0" smtClean="0"/>
              <a:t>Donations please bring to: 	EXL Exchange Logistics	</a:t>
            </a:r>
          </a:p>
          <a:p>
            <a:pPr marL="342900" indent="-342900" eaLnBrk="1" hangingPunct="1">
              <a:buFont typeface="Wingdings" panose="05000000000000000000" pitchFamily="2" charset="2"/>
              <a:buNone/>
            </a:pPr>
            <a:r>
              <a:rPr lang="en-US" altLang="en-US" dirty="0" smtClean="0"/>
              <a:t>                                              3113 Glenfield Ave., Dallas, TX 75233</a:t>
            </a:r>
          </a:p>
          <a:p>
            <a:pPr marL="342900" indent="-342900" eaLnBrk="1" hangingPunct="1"/>
            <a:r>
              <a:rPr lang="en-US" altLang="en-US" dirty="0" smtClean="0"/>
              <a:t>								</a:t>
            </a:r>
            <a:r>
              <a:rPr lang="en-US" altLang="en-US" dirty="0"/>
              <a:t> </a:t>
            </a:r>
            <a:r>
              <a:rPr lang="en-US" altLang="en-US" dirty="0" smtClean="0"/>
              <a:t>    or</a:t>
            </a:r>
          </a:p>
          <a:p>
            <a:pPr marL="342900" indent="-342900" eaLnBrk="1" hangingPunct="1"/>
            <a:r>
              <a:rPr lang="en-US" altLang="en-US" dirty="0" smtClean="0"/>
              <a:t>						Consult our website for drop-off                   							locations</a:t>
            </a:r>
          </a:p>
          <a:p>
            <a:pPr marL="342900" indent="-342900" eaLnBrk="1" hangingPunct="1"/>
            <a:endParaRPr lang="en-US" altLang="en-US" dirty="0" smtClean="0"/>
          </a:p>
          <a:p>
            <a:pPr marL="342900" indent="-342900" eaLnBrk="1" hangingPunct="1"/>
            <a:r>
              <a:rPr lang="en-US" altLang="en-US" sz="1600" dirty="0" smtClean="0"/>
              <a:t>Rusty Tillery			Ron Batts			Chris Butler</a:t>
            </a:r>
          </a:p>
          <a:p>
            <a:pPr marL="342900" indent="-342900" eaLnBrk="1" hangingPunct="1"/>
            <a:r>
              <a:rPr lang="en-US" altLang="en-US" sz="1600" dirty="0" smtClean="0">
                <a:hlinkClick r:id="rId2"/>
              </a:rPr>
              <a:t>Rusty.tillery@gmail.com</a:t>
            </a:r>
            <a:r>
              <a:rPr lang="en-US" altLang="en-US" sz="1600" dirty="0" smtClean="0"/>
              <a:t>	</a:t>
            </a:r>
            <a:r>
              <a:rPr lang="en-US" altLang="en-US" sz="1600" dirty="0" smtClean="0">
                <a:hlinkClick r:id="rId3"/>
              </a:rPr>
              <a:t>ronaldbatts@sbcglobal.net</a:t>
            </a:r>
            <a:r>
              <a:rPr lang="en-US" altLang="en-US" sz="1600" dirty="0" smtClean="0"/>
              <a:t>	cbutler@criswell.edu</a:t>
            </a:r>
          </a:p>
          <a:p>
            <a:pPr marL="342900" indent="-342900" eaLnBrk="1" hangingPunct="1"/>
            <a:r>
              <a:rPr lang="en-US" altLang="en-US" sz="1600" dirty="0" smtClean="0"/>
              <a:t>Drive Leader			Group Volunteer Leader		Classy Coordinator</a:t>
            </a:r>
          </a:p>
          <a:p>
            <a:pPr marL="342900" indent="-342900" eaLnBrk="1" hangingPunct="1"/>
            <a:r>
              <a:rPr lang="en-US" altLang="en-US" dirty="0" smtClean="0"/>
              <a:t>					</a:t>
            </a:r>
          </a:p>
        </p:txBody>
      </p:sp>
      <p:sp>
        <p:nvSpPr>
          <p:cNvPr id="128003"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endParaRPr lang="en-US" altLang="en-US" sz="700" smtClean="0"/>
          </a:p>
        </p:txBody>
      </p:sp>
      <p:sp>
        <p:nvSpPr>
          <p:cNvPr id="12800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19C8D934-A8D0-4F85-B722-DAE7BA099BE6}" type="slidenum">
              <a:rPr lang="en-US" altLang="en-US" smtClean="0"/>
              <a:pPr/>
              <a:t>49</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8001"/>
                                        </p:tgtEl>
                                        <p:attrNameLst>
                                          <p:attrName>style.visibility</p:attrName>
                                        </p:attrNameLst>
                                      </p:cBhvr>
                                      <p:to>
                                        <p:strVal val="visible"/>
                                      </p:to>
                                    </p:set>
                                    <p:anim calcmode="lin" valueType="num">
                                      <p:cBhvr additive="base">
                                        <p:cTn id="7" dur="500" fill="hold"/>
                                        <p:tgtEl>
                                          <p:spTgt spid="128001"/>
                                        </p:tgtEl>
                                        <p:attrNameLst>
                                          <p:attrName>ppt_x</p:attrName>
                                        </p:attrNameLst>
                                      </p:cBhvr>
                                      <p:tavLst>
                                        <p:tav tm="0">
                                          <p:val>
                                            <p:strVal val="0-#ppt_w/2"/>
                                          </p:val>
                                        </p:tav>
                                        <p:tav tm="100000">
                                          <p:val>
                                            <p:strVal val="#ppt_x"/>
                                          </p:val>
                                        </p:tav>
                                      </p:tavLst>
                                    </p:anim>
                                    <p:anim calcmode="lin" valueType="num">
                                      <p:cBhvr additive="base">
                                        <p:cTn id="8" dur="500" fill="hold"/>
                                        <p:tgtEl>
                                          <p:spTgt spid="12800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8002">
                                            <p:txEl>
                                              <p:pRg st="0" end="0"/>
                                            </p:txEl>
                                          </p:spTgt>
                                        </p:tgtEl>
                                        <p:attrNameLst>
                                          <p:attrName>style.visibility</p:attrName>
                                        </p:attrNameLst>
                                      </p:cBhvr>
                                      <p:to>
                                        <p:strVal val="visible"/>
                                      </p:to>
                                    </p:set>
                                    <p:anim calcmode="lin" valueType="num">
                                      <p:cBhvr additive="base">
                                        <p:cTn id="12" dur="500" fill="hold"/>
                                        <p:tgtEl>
                                          <p:spTgt spid="12800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80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002">
                                            <p:txEl>
                                              <p:pRg st="2" end="2"/>
                                            </p:txEl>
                                          </p:spTgt>
                                        </p:tgtEl>
                                        <p:attrNameLst>
                                          <p:attrName>style.visibility</p:attrName>
                                        </p:attrNameLst>
                                      </p:cBhvr>
                                      <p:to>
                                        <p:strVal val="visible"/>
                                      </p:to>
                                    </p:set>
                                    <p:anim calcmode="lin" valueType="num">
                                      <p:cBhvr additive="base">
                                        <p:cTn id="18" dur="5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002">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8002">
                                            <p:txEl>
                                              <p:pRg st="3" end="3"/>
                                            </p:txEl>
                                          </p:spTgt>
                                        </p:tgtEl>
                                        <p:attrNameLst>
                                          <p:attrName>style.visibility</p:attrName>
                                        </p:attrNameLst>
                                      </p:cBhvr>
                                      <p:to>
                                        <p:strVal val="visible"/>
                                      </p:to>
                                    </p:set>
                                    <p:anim calcmode="lin" valueType="num">
                                      <p:cBhvr additive="base">
                                        <p:cTn id="22" dur="500" fill="hold"/>
                                        <p:tgtEl>
                                          <p:spTgt spid="12800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002">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8002">
                                            <p:txEl>
                                              <p:pRg st="4" end="4"/>
                                            </p:txEl>
                                          </p:spTgt>
                                        </p:tgtEl>
                                        <p:attrNameLst>
                                          <p:attrName>style.visibility</p:attrName>
                                        </p:attrNameLst>
                                      </p:cBhvr>
                                      <p:to>
                                        <p:strVal val="visible"/>
                                      </p:to>
                                    </p:set>
                                    <p:anim calcmode="lin" valueType="num">
                                      <p:cBhvr additive="base">
                                        <p:cTn id="26"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8002">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8002">
                                            <p:txEl>
                                              <p:pRg st="5" end="5"/>
                                            </p:txEl>
                                          </p:spTgt>
                                        </p:tgtEl>
                                        <p:attrNameLst>
                                          <p:attrName>style.visibility</p:attrName>
                                        </p:attrNameLst>
                                      </p:cBhvr>
                                      <p:to>
                                        <p:strVal val="visible"/>
                                      </p:to>
                                    </p:set>
                                    <p:anim calcmode="lin" valueType="num">
                                      <p:cBhvr additive="base">
                                        <p:cTn id="30" dur="500" fill="hold"/>
                                        <p:tgtEl>
                                          <p:spTgt spid="12800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8002">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8002">
                                            <p:txEl>
                                              <p:pRg st="6" end="6"/>
                                            </p:txEl>
                                          </p:spTgt>
                                        </p:tgtEl>
                                        <p:attrNameLst>
                                          <p:attrName>style.visibility</p:attrName>
                                        </p:attrNameLst>
                                      </p:cBhvr>
                                      <p:to>
                                        <p:strVal val="visible"/>
                                      </p:to>
                                    </p:set>
                                    <p:anim calcmode="lin" valueType="num">
                                      <p:cBhvr additive="base">
                                        <p:cTn id="34" dur="500" fill="hold"/>
                                        <p:tgtEl>
                                          <p:spTgt spid="12800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80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8002">
                                            <p:txEl>
                                              <p:pRg st="10" end="10"/>
                                            </p:txEl>
                                          </p:spTgt>
                                        </p:tgtEl>
                                        <p:attrNameLst>
                                          <p:attrName>style.visibility</p:attrName>
                                        </p:attrNameLst>
                                      </p:cBhvr>
                                      <p:to>
                                        <p:strVal val="visible"/>
                                      </p:to>
                                    </p:set>
                                    <p:anim calcmode="lin" valueType="num">
                                      <p:cBhvr additive="base">
                                        <p:cTn id="40" dur="500" fill="hold"/>
                                        <p:tgtEl>
                                          <p:spTgt spid="128002">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8002">
                                            <p:txEl>
                                              <p:pRg st="10" end="10"/>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8002">
                                            <p:txEl>
                                              <p:pRg st="9" end="9"/>
                                            </p:txEl>
                                          </p:spTgt>
                                        </p:tgtEl>
                                        <p:attrNameLst>
                                          <p:attrName>style.visibility</p:attrName>
                                        </p:attrNameLst>
                                      </p:cBhvr>
                                      <p:to>
                                        <p:strVal val="visible"/>
                                      </p:to>
                                    </p:set>
                                    <p:anim calcmode="lin" valueType="num">
                                      <p:cBhvr additive="base">
                                        <p:cTn id="44" dur="500" fill="hold"/>
                                        <p:tgtEl>
                                          <p:spTgt spid="128002">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8002">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8002">
                                            <p:txEl>
                                              <p:pRg st="8" end="8"/>
                                            </p:txEl>
                                          </p:spTgt>
                                        </p:tgtEl>
                                        <p:attrNameLst>
                                          <p:attrName>style.visibility</p:attrName>
                                        </p:attrNameLst>
                                      </p:cBhvr>
                                      <p:to>
                                        <p:strVal val="visible"/>
                                      </p:to>
                                    </p:set>
                                    <p:anim calcmode="lin" valueType="num">
                                      <p:cBhvr additive="base">
                                        <p:cTn id="48" dur="500" fill="hold"/>
                                        <p:tgtEl>
                                          <p:spTgt spid="12800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80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tabLst>
                <a:tab pos="1546225" algn="l"/>
              </a:tabLst>
            </a:pPr>
            <a:r>
              <a:rPr lang="en-US" altLang="en-US" sz="4000" b="1" smtClean="0"/>
              <a:t>What’s the Purpose?</a:t>
            </a:r>
          </a:p>
        </p:txBody>
      </p:sp>
      <p:sp>
        <p:nvSpPr>
          <p:cNvPr id="18437" name="Rectangle 3"/>
          <p:cNvSpPr>
            <a:spLocks noGrp="1" noChangeArrowheads="1"/>
          </p:cNvSpPr>
          <p:nvPr>
            <p:ph idx="1"/>
          </p:nvPr>
        </p:nvSpPr>
        <p:spPr>
          <a:xfrm>
            <a:off x="722313" y="1516063"/>
            <a:ext cx="7886700" cy="4351337"/>
          </a:xfrm>
        </p:spPr>
        <p:txBody>
          <a:bodyPr/>
          <a:lstStyle/>
          <a:p>
            <a:pPr marL="571500" indent="-571500" defTabSz="683419" eaLnBrk="1" hangingPunct="1">
              <a:buFont typeface="Arial" panose="020B0604020202020204" pitchFamily="34" charset="0"/>
              <a:buChar char="•"/>
              <a:defRPr/>
            </a:pPr>
            <a:r>
              <a:rPr lang="en-US" altLang="en-US" sz="3600" dirty="0" smtClean="0"/>
              <a:t>To show the love of Jesus Christ to the homeless and impoverished families.</a:t>
            </a:r>
          </a:p>
          <a:p>
            <a:pPr marL="571500" indent="-571500" defTabSz="683419" eaLnBrk="1" hangingPunct="1">
              <a:buFont typeface="Arial" panose="020B0604020202020204" pitchFamily="34" charset="0"/>
              <a:buChar char="•"/>
              <a:defRPr/>
            </a:pPr>
            <a:r>
              <a:rPr lang="en-US" altLang="en-US" sz="3600" dirty="0" smtClean="0"/>
              <a:t>Show special honor to our veterans.</a:t>
            </a:r>
          </a:p>
          <a:p>
            <a:pPr marL="571500" indent="-571500" defTabSz="683419" eaLnBrk="1" hangingPunct="1">
              <a:buFont typeface="Arial" panose="020B0604020202020204" pitchFamily="34" charset="0"/>
              <a:buChar char="•"/>
              <a:defRPr/>
            </a:pPr>
            <a:r>
              <a:rPr lang="en-US" altLang="en-US" sz="3600" dirty="0"/>
              <a:t>T</a:t>
            </a:r>
            <a:r>
              <a:rPr lang="en-US" altLang="en-US" sz="3600" dirty="0" smtClean="0"/>
              <a:t>o lead as many as possible to eternal life in heaven through Christ Jesus.</a:t>
            </a:r>
            <a:endParaRPr lang="en-US" altLang="en-US" dirty="0" smtClean="0"/>
          </a:p>
          <a:p>
            <a:pPr defTabSz="683419" eaLnBrk="1" hangingPunct="1">
              <a:defRPr/>
            </a:pPr>
            <a:endParaRPr lang="en-US" altLang="en-US" dirty="0" smtClean="0"/>
          </a:p>
        </p:txBody>
      </p:sp>
      <p:sp>
        <p:nvSpPr>
          <p:cNvPr id="73731"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737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D474AD36-1274-4762-AA17-99A094A35D71}" type="slidenum">
              <a:rPr lang="en-US" altLang="en-US" smtClean="0"/>
              <a:pPr/>
              <a:t>5</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0-#ppt_w/2"/>
                                          </p:val>
                                        </p:tav>
                                        <p:tav tm="100000">
                                          <p:val>
                                            <p:strVal val="#ppt_x"/>
                                          </p:val>
                                        </p:tav>
                                      </p:tavLst>
                                    </p:anim>
                                    <p:anim calcmode="lin" valueType="num">
                                      <p:cBhvr additive="base">
                                        <p:cTn id="8"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 calcmode="lin" valueType="num">
                                      <p:cBhvr additive="base">
                                        <p:cTn id="13" dur="5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7">
                                            <p:txEl>
                                              <p:pRg st="1" end="1"/>
                                            </p:txEl>
                                          </p:spTgt>
                                        </p:tgtEl>
                                        <p:attrNameLst>
                                          <p:attrName>style.visibility</p:attrName>
                                        </p:attrNameLst>
                                      </p:cBhvr>
                                      <p:to>
                                        <p:strVal val="visible"/>
                                      </p:to>
                                    </p:set>
                                    <p:anim calcmode="lin" valueType="num">
                                      <p:cBhvr additive="base">
                                        <p:cTn id="19" dur="500" fill="hold"/>
                                        <p:tgtEl>
                                          <p:spTgt spid="1843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7">
                                            <p:txEl>
                                              <p:pRg st="2" end="2"/>
                                            </p:txEl>
                                          </p:spTgt>
                                        </p:tgtEl>
                                        <p:attrNameLst>
                                          <p:attrName>style.visibility</p:attrName>
                                        </p:attrNameLst>
                                      </p:cBhvr>
                                      <p:to>
                                        <p:strVal val="visible"/>
                                      </p:to>
                                    </p:set>
                                    <p:anim calcmode="lin" valueType="num">
                                      <p:cBhvr additive="base">
                                        <p:cTn id="25" dur="500" fill="hold"/>
                                        <p:tgtEl>
                                          <p:spTgt spid="1843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altLang="en-US" sz="2800" dirty="0" smtClean="0"/>
              <a:t>Prayer and Closing</a:t>
            </a:r>
          </a:p>
        </p:txBody>
      </p:sp>
      <p:sp>
        <p:nvSpPr>
          <p:cNvPr id="25605" name="Rectangle 3"/>
          <p:cNvSpPr>
            <a:spLocks noGrp="1" noChangeArrowheads="1"/>
          </p:cNvSpPr>
          <p:nvPr>
            <p:ph idx="1"/>
          </p:nvPr>
        </p:nvSpPr>
        <p:spPr/>
        <p:txBody>
          <a:bodyPr/>
          <a:lstStyle/>
          <a:p>
            <a:pPr algn="ctr" defTabSz="683419" eaLnBrk="1" hangingPunct="1">
              <a:buFont typeface="Wingdings" panose="05000000000000000000" pitchFamily="2" charset="2"/>
              <a:buNone/>
              <a:defRPr/>
            </a:pPr>
            <a:endParaRPr lang="en-US" altLang="en-US" sz="2400" dirty="0" smtClean="0"/>
          </a:p>
          <a:p>
            <a:pPr algn="ctr" defTabSz="683419" eaLnBrk="1" hangingPunct="1">
              <a:buFont typeface="Wingdings" panose="05000000000000000000" pitchFamily="2" charset="2"/>
              <a:buNone/>
              <a:defRPr/>
            </a:pPr>
            <a:r>
              <a:rPr lang="en-US" altLang="en-US" sz="2400" dirty="0" smtClean="0"/>
              <a:t>Thank You for your Commitment, Dedication, and Support of Operation Care Christmas Gift 2016.  Please help us make this the best birthday party for Jesus. </a:t>
            </a:r>
          </a:p>
          <a:p>
            <a:pPr algn="ctr" defTabSz="683419" eaLnBrk="1" hangingPunct="1">
              <a:buFont typeface="Wingdings" panose="05000000000000000000" pitchFamily="2" charset="2"/>
              <a:buNone/>
              <a:defRPr/>
            </a:pPr>
            <a:r>
              <a:rPr lang="en-US" altLang="en-US" sz="2400" dirty="0" smtClean="0"/>
              <a:t>Always be kind to everyone, you just don’t know the battle they are fighting at that very moment!</a:t>
            </a:r>
          </a:p>
          <a:p>
            <a:pPr algn="ctr" defTabSz="683419" eaLnBrk="1" hangingPunct="1">
              <a:buFont typeface="Wingdings" panose="05000000000000000000" pitchFamily="2" charset="2"/>
              <a:buNone/>
              <a:defRPr/>
            </a:pPr>
            <a:r>
              <a:rPr lang="en-US" altLang="en-US" sz="2400" dirty="0" smtClean="0"/>
              <a:t>Remember JESUS is the reason for the season!</a:t>
            </a:r>
          </a:p>
          <a:p>
            <a:pPr algn="ctr" defTabSz="683419" eaLnBrk="1" hangingPunct="1">
              <a:buFont typeface="Wingdings" panose="05000000000000000000" pitchFamily="2" charset="2"/>
              <a:buNone/>
              <a:defRPr/>
            </a:pPr>
            <a:endParaRPr lang="en-US" altLang="en-US" sz="2400" dirty="0" smtClean="0"/>
          </a:p>
          <a:p>
            <a:pPr algn="ctr" defTabSz="683419" eaLnBrk="1" hangingPunct="1">
              <a:buFont typeface="Wingdings" panose="05000000000000000000" pitchFamily="2" charset="2"/>
              <a:buNone/>
              <a:defRPr/>
            </a:pPr>
            <a:r>
              <a:rPr lang="en-US" altLang="en-US" sz="1800" dirty="0" smtClean="0">
                <a:effectLst>
                  <a:outerShdw blurRad="38100" dist="38100" dir="2700000" algn="tl">
                    <a:srgbClr val="000000">
                      <a:alpha val="43137"/>
                    </a:srgbClr>
                  </a:outerShdw>
                </a:effectLst>
              </a:rPr>
              <a:t>He who has pity upon the poor lends to the Lord. </a:t>
            </a:r>
          </a:p>
          <a:p>
            <a:pPr algn="ctr" defTabSz="683419" eaLnBrk="1" hangingPunct="1">
              <a:buFont typeface="Wingdings" panose="05000000000000000000" pitchFamily="2" charset="2"/>
              <a:buNone/>
              <a:defRPr/>
            </a:pPr>
            <a:r>
              <a:rPr lang="en-US" altLang="en-US" sz="1800" dirty="0" smtClean="0">
                <a:effectLst>
                  <a:outerShdw blurRad="38100" dist="38100" dir="2700000" algn="tl">
                    <a:srgbClr val="000000">
                      <a:alpha val="43137"/>
                    </a:srgbClr>
                  </a:outerShdw>
                </a:effectLst>
              </a:rPr>
              <a:t>Proverbs 19:17</a:t>
            </a:r>
          </a:p>
        </p:txBody>
      </p:sp>
      <p:sp>
        <p:nvSpPr>
          <p:cNvPr id="129027"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r>
              <a:rPr lang="en-US" altLang="en-US" smtClean="0"/>
              <a:t>Operation Care International - Christmas Gift Outreach 2016  </a:t>
            </a:r>
          </a:p>
          <a:p>
            <a:endParaRPr lang="en-US" altLang="en-US" smtClean="0"/>
          </a:p>
        </p:txBody>
      </p:sp>
      <p:sp>
        <p:nvSpPr>
          <p:cNvPr id="12902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ea typeface="Capella Light"/>
                <a:cs typeface="Capella Light"/>
              </a:defRPr>
            </a:lvl1pPr>
            <a:lvl2pPr marL="742950" indent="-285750">
              <a:defRPr>
                <a:solidFill>
                  <a:schemeClr val="tx1"/>
                </a:solidFill>
                <a:latin typeface="Arial" panose="020B0604020202020204" pitchFamily="34" charset="0"/>
                <a:ea typeface="Capella Light"/>
                <a:cs typeface="Capella Light"/>
              </a:defRPr>
            </a:lvl2pPr>
            <a:lvl3pPr marL="1143000" indent="-228600">
              <a:defRPr>
                <a:solidFill>
                  <a:schemeClr val="tx1"/>
                </a:solidFill>
                <a:latin typeface="Arial" panose="020B0604020202020204" pitchFamily="34" charset="0"/>
                <a:ea typeface="Capella Light"/>
                <a:cs typeface="Capella Light"/>
              </a:defRPr>
            </a:lvl3pPr>
            <a:lvl4pPr marL="1600200" indent="-228600">
              <a:defRPr>
                <a:solidFill>
                  <a:schemeClr val="tx1"/>
                </a:solidFill>
                <a:latin typeface="Arial" panose="020B0604020202020204" pitchFamily="34" charset="0"/>
                <a:ea typeface="Capella Light"/>
                <a:cs typeface="Capella Light"/>
              </a:defRPr>
            </a:lvl4pPr>
            <a:lvl5pPr marL="2057400" indent="-228600">
              <a:defRPr>
                <a:solidFill>
                  <a:schemeClr val="tx1"/>
                </a:solidFill>
                <a:latin typeface="Arial" panose="020B0604020202020204" pitchFamily="34" charset="0"/>
                <a:ea typeface="Capella Light"/>
                <a:cs typeface="Capella Light"/>
              </a:defRPr>
            </a:lvl5pPr>
            <a:lvl6pPr marL="25146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6pPr>
            <a:lvl7pPr marL="29718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7pPr>
            <a:lvl8pPr marL="34290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8pPr>
            <a:lvl9pPr marL="3886200" indent="-228600" eaLnBrk="0" fontAlgn="base" hangingPunct="0">
              <a:spcBef>
                <a:spcPct val="0"/>
              </a:spcBef>
              <a:spcAft>
                <a:spcPct val="0"/>
              </a:spcAft>
              <a:defRPr>
                <a:solidFill>
                  <a:schemeClr val="tx1"/>
                </a:solidFill>
                <a:latin typeface="Arial" panose="020B0604020202020204" pitchFamily="34" charset="0"/>
                <a:ea typeface="Capella Light"/>
                <a:cs typeface="Capella Light"/>
              </a:defRPr>
            </a:lvl9pPr>
          </a:lstStyle>
          <a:p>
            <a:fld id="{E9198CDE-5810-41A3-9512-82AA7E60BB4B}" type="slidenum">
              <a:rPr lang="en-US" altLang="en-US" smtClean="0"/>
              <a:pPr/>
              <a:t>50</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5"/>
                                        </p:tgtEl>
                                        <p:attrNameLst>
                                          <p:attrName>style.visibility</p:attrName>
                                        </p:attrNameLst>
                                      </p:cBhvr>
                                      <p:to>
                                        <p:strVal val="visible"/>
                                      </p:to>
                                    </p:set>
                                    <p:anim calcmode="lin" valueType="num">
                                      <p:cBhvr additive="base">
                                        <p:cTn id="7" dur="500" fill="hold"/>
                                        <p:tgtEl>
                                          <p:spTgt spid="129025"/>
                                        </p:tgtEl>
                                        <p:attrNameLst>
                                          <p:attrName>ppt_x</p:attrName>
                                        </p:attrNameLst>
                                      </p:cBhvr>
                                      <p:tavLst>
                                        <p:tav tm="0">
                                          <p:val>
                                            <p:strVal val="0-#ppt_w/2"/>
                                          </p:val>
                                        </p:tav>
                                        <p:tav tm="100000">
                                          <p:val>
                                            <p:strVal val="#ppt_x"/>
                                          </p:val>
                                        </p:tav>
                                      </p:tavLst>
                                    </p:anim>
                                    <p:anim calcmode="lin" valueType="num">
                                      <p:cBhvr additive="base">
                                        <p:cTn id="8" dur="500" fill="hold"/>
                                        <p:tgtEl>
                                          <p:spTgt spid="129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Effect transition="in" filter="fade">
                                      <p:cBhvr>
                                        <p:cTn id="13" dur="500"/>
                                        <p:tgtEl>
                                          <p:spTgt spid="2560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605">
                                            <p:txEl>
                                              <p:pRg st="2" end="2"/>
                                            </p:txEl>
                                          </p:spTgt>
                                        </p:tgtEl>
                                        <p:attrNameLst>
                                          <p:attrName>style.visibility</p:attrName>
                                        </p:attrNameLst>
                                      </p:cBhvr>
                                      <p:to>
                                        <p:strVal val="visible"/>
                                      </p:to>
                                    </p:set>
                                    <p:animEffect transition="in" filter="fade">
                                      <p:cBhvr>
                                        <p:cTn id="16" dur="500"/>
                                        <p:tgtEl>
                                          <p:spTgt spid="2560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animEffect transition="in" filter="fade">
                                      <p:cBhvr>
                                        <p:cTn id="19" dur="500"/>
                                        <p:tgtEl>
                                          <p:spTgt spid="2560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605">
                                            <p:txEl>
                                              <p:pRg st="5" end="5"/>
                                            </p:txEl>
                                          </p:spTgt>
                                        </p:tgtEl>
                                        <p:attrNameLst>
                                          <p:attrName>style.visibility</p:attrName>
                                        </p:attrNameLst>
                                      </p:cBhvr>
                                      <p:to>
                                        <p:strVal val="visible"/>
                                      </p:to>
                                    </p:set>
                                    <p:animEffect transition="in" filter="fade">
                                      <p:cBhvr>
                                        <p:cTn id="22" dur="500"/>
                                        <p:tgtEl>
                                          <p:spTgt spid="2560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605">
                                            <p:txEl>
                                              <p:pRg st="6" end="6"/>
                                            </p:txEl>
                                          </p:spTgt>
                                        </p:tgtEl>
                                        <p:attrNameLst>
                                          <p:attrName>style.visibility</p:attrName>
                                        </p:attrNameLst>
                                      </p:cBhvr>
                                      <p:to>
                                        <p:strVal val="visible"/>
                                      </p:to>
                                    </p:set>
                                    <p:animEffect transition="in" filter="fade">
                                      <p:cBhvr>
                                        <p:cTn id="25" dur="500"/>
                                        <p:tgtEl>
                                          <p:spTgt spid="256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28982" y="2870218"/>
            <a:ext cx="6858000" cy="939589"/>
          </a:xfrm>
        </p:spPr>
        <p:txBody>
          <a:bodyPr>
            <a:noAutofit/>
          </a:bodyPr>
          <a:lstStyle/>
          <a:p>
            <a:r>
              <a:rPr lang="en-US" sz="9600" dirty="0" smtClean="0"/>
              <a:t> History</a:t>
            </a:r>
            <a:endParaRPr lang="en-US" sz="9600" dirty="0"/>
          </a:p>
        </p:txBody>
      </p:sp>
      <p:sp>
        <p:nvSpPr>
          <p:cNvPr id="5" name="Slide Number Placeholder 4"/>
          <p:cNvSpPr>
            <a:spLocks noGrp="1"/>
          </p:cNvSpPr>
          <p:nvPr>
            <p:ph type="sldNum" sz="quarter" idx="10"/>
          </p:nvPr>
        </p:nvSpPr>
        <p:spPr/>
        <p:txBody>
          <a:bodyPr/>
          <a:lstStyle/>
          <a:p>
            <a:pPr>
              <a:defRPr/>
            </a:pPr>
            <a:fld id="{4ECFBE48-ADB1-4EDE-BBBD-E21EEC4E036D}" type="slidenum">
              <a:rPr lang="en-US" altLang="en-US" smtClean="0"/>
              <a:pPr>
                <a:defRPr/>
              </a:pPr>
              <a:t>6</a:t>
            </a:fld>
            <a:endParaRPr lang="en-US" altLang="en-US"/>
          </a:p>
        </p:txBody>
      </p:sp>
      <p:sp>
        <p:nvSpPr>
          <p:cNvPr id="4" name="Footer Placeholder 3"/>
          <p:cNvSpPr>
            <a:spLocks noGrp="1"/>
          </p:cNvSpPr>
          <p:nvPr>
            <p:ph type="ftr" sz="quarter" idx="4294967295"/>
          </p:nvPr>
        </p:nvSpPr>
        <p:spPr>
          <a:xfrm>
            <a:off x="3098800" y="6534150"/>
            <a:ext cx="6045200" cy="323850"/>
          </a:xfrm>
          <a:prstGeom prst="rect">
            <a:avLst/>
          </a:prstGeom>
        </p:spPr>
        <p:txBody>
          <a:bodyPr/>
          <a:lstStyle/>
          <a:p>
            <a:pPr>
              <a:defRPr/>
            </a:pPr>
            <a:r>
              <a:rPr lang="en-US" altLang="en-US" smtClean="0"/>
              <a:t>Operation Care International - Christmas Gift Outreach 2016  </a:t>
            </a:r>
          </a:p>
          <a:p>
            <a:pPr>
              <a:defRPr/>
            </a:pPr>
            <a:endParaRPr lang="en-US" altLang="en-US"/>
          </a:p>
        </p:txBody>
      </p:sp>
    </p:spTree>
    <p:extLst>
      <p:ext uri="{BB962C8B-B14F-4D97-AF65-F5344CB8AC3E}">
        <p14:creationId xmlns:p14="http://schemas.microsoft.com/office/powerpoint/2010/main" val="285528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387927" y="701964"/>
            <a:ext cx="9278699" cy="4821381"/>
          </a:xfrm>
        </p:spPr>
        <p:txBody>
          <a:bodyPr>
            <a:normAutofit fontScale="90000"/>
          </a:bodyPr>
          <a:lstStyle/>
          <a:p>
            <a:pPr marL="457200" indent="-457200" defTabSz="914400" eaLnBrk="1" hangingPunct="1">
              <a:lnSpc>
                <a:spcPct val="100000"/>
              </a:lnSpc>
            </a:pPr>
            <a:r>
              <a:rPr lang="en-US" altLang="en-US" sz="4800" b="1" dirty="0">
                <a:effectLst>
                  <a:outerShdw blurRad="38100" dist="38100" dir="2700000" algn="tl">
                    <a:srgbClr val="000000">
                      <a:alpha val="43137"/>
                    </a:srgbClr>
                  </a:outerShdw>
                </a:effectLst>
              </a:rPr>
              <a:t/>
            </a:r>
            <a:br>
              <a:rPr lang="en-US" altLang="en-US" sz="4800" b="1" dirty="0">
                <a:effectLst>
                  <a:outerShdw blurRad="38100" dist="38100" dir="2700000" algn="tl">
                    <a:srgbClr val="000000">
                      <a:alpha val="43137"/>
                    </a:srgbClr>
                  </a:outerShdw>
                </a:effectLst>
              </a:rPr>
            </a:br>
            <a:r>
              <a:rPr lang="en-US" altLang="en-US" sz="7300" b="1" dirty="0">
                <a:effectLst>
                  <a:outerShdw blurRad="38100" dist="38100" dir="2700000" algn="tl">
                    <a:srgbClr val="000000">
                      <a:alpha val="43137"/>
                    </a:srgbClr>
                  </a:outerShdw>
                </a:effectLst>
              </a:rPr>
              <a:t>Christmas </a:t>
            </a:r>
            <a:r>
              <a:rPr lang="en-US" altLang="en-US" sz="7300" b="1" dirty="0" smtClean="0">
                <a:effectLst>
                  <a:outerShdw blurRad="38100" dist="38100" dir="2700000" algn="tl">
                    <a:srgbClr val="000000">
                      <a:alpha val="43137"/>
                    </a:srgbClr>
                  </a:outerShdw>
                </a:effectLst>
              </a:rPr>
              <a:t>Gift</a:t>
            </a:r>
            <a:r>
              <a:rPr lang="en-US" altLang="en-US" sz="7300" dirty="0" smtClean="0"/>
              <a:t/>
            </a:r>
            <a:br>
              <a:rPr lang="en-US" altLang="en-US" sz="7300" dirty="0" smtClean="0"/>
            </a:br>
            <a:r>
              <a:rPr lang="en-US" altLang="en-US" sz="7300" dirty="0" smtClean="0"/>
              <a:t> </a:t>
            </a:r>
            <a:r>
              <a:rPr lang="en-US" altLang="en-US" sz="7300" b="1" dirty="0" smtClean="0">
                <a:effectLst>
                  <a:outerShdw blurRad="38100" dist="38100" dir="2700000" algn="tl">
                    <a:srgbClr val="000000">
                      <a:alpha val="43137"/>
                    </a:srgbClr>
                  </a:outerShdw>
                </a:effectLst>
              </a:rPr>
              <a:t>started</a:t>
            </a:r>
            <a:r>
              <a:rPr lang="en-US" altLang="en-US" sz="7300" dirty="0" smtClean="0"/>
              <a:t/>
            </a:r>
            <a:br>
              <a:rPr lang="en-US" altLang="en-US" sz="7300" dirty="0" smtClean="0"/>
            </a:br>
            <a:r>
              <a:rPr lang="en-US" altLang="en-US" sz="7300" dirty="0" smtClean="0"/>
              <a:t> </a:t>
            </a:r>
            <a:r>
              <a:rPr lang="en-US" altLang="en-US" sz="11700" b="1" dirty="0" smtClean="0">
                <a:effectLst>
                  <a:outerShdw blurRad="38100" dist="38100" dir="2700000" algn="tl">
                    <a:srgbClr val="000000">
                      <a:alpha val="43137"/>
                    </a:srgbClr>
                  </a:outerShdw>
                </a:effectLst>
              </a:rPr>
              <a:t>13</a:t>
            </a:r>
            <a:r>
              <a:rPr lang="en-US" altLang="en-US" sz="7300" dirty="0" smtClean="0"/>
              <a:t/>
            </a:r>
            <a:br>
              <a:rPr lang="en-US" altLang="en-US" sz="7300" dirty="0" smtClean="0"/>
            </a:br>
            <a:r>
              <a:rPr lang="en-US" altLang="en-US" sz="7300" dirty="0" smtClean="0"/>
              <a:t> </a:t>
            </a:r>
            <a:r>
              <a:rPr lang="en-US" altLang="en-US" sz="7300" b="1" dirty="0">
                <a:effectLst>
                  <a:outerShdw blurRad="38100" dist="38100" dir="2700000" algn="tl">
                    <a:srgbClr val="000000">
                      <a:alpha val="43137"/>
                    </a:srgbClr>
                  </a:outerShdw>
                </a:effectLst>
              </a:rPr>
              <a:t>years ago</a:t>
            </a:r>
          </a:p>
        </p:txBody>
      </p:sp>
      <p:sp>
        <p:nvSpPr>
          <p:cNvPr id="5" name="Slide Number Placeholder 4"/>
          <p:cNvSpPr>
            <a:spLocks noGrp="1"/>
          </p:cNvSpPr>
          <p:nvPr>
            <p:ph type="sldNum" sz="quarter" idx="10"/>
          </p:nvPr>
        </p:nvSpPr>
        <p:spPr/>
        <p:txBody>
          <a:bodyPr/>
          <a:lstStyle/>
          <a:p>
            <a:pPr>
              <a:defRPr/>
            </a:pPr>
            <a:fld id="{F7EF4747-D268-4B12-9A6F-1DB745B5C674}" type="slidenum">
              <a:rPr lang="en-US" altLang="en-US" smtClean="0"/>
              <a:pPr>
                <a:defRPr/>
              </a:pPr>
              <a:t>7</a:t>
            </a:fld>
            <a:endParaRPr lang="en-US" altLang="en-US"/>
          </a:p>
        </p:txBody>
      </p:sp>
      <p:sp>
        <p:nvSpPr>
          <p:cNvPr id="4" name="Footer Placeholder 3"/>
          <p:cNvSpPr>
            <a:spLocks noGrp="1"/>
          </p:cNvSpPr>
          <p:nvPr>
            <p:ph type="ftr" sz="quarter" idx="4294967295"/>
          </p:nvPr>
        </p:nvSpPr>
        <p:spPr>
          <a:xfrm>
            <a:off x="3098800" y="6534150"/>
            <a:ext cx="6045200" cy="323850"/>
          </a:xfrm>
          <a:prstGeom prst="rect">
            <a:avLst/>
          </a:prstGeom>
        </p:spPr>
        <p:txBody>
          <a:bodyPr/>
          <a:lstStyle/>
          <a:p>
            <a:pPr>
              <a:defRPr/>
            </a:pPr>
            <a:r>
              <a:rPr lang="en-US" altLang="en-US" smtClean="0"/>
              <a:t>Operation Care International - Christmas Gift Outreach 2016  </a:t>
            </a:r>
          </a:p>
          <a:p>
            <a:pPr>
              <a:defRPr/>
            </a:pPr>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143000"/>
            <a:ext cx="6858000" cy="1066800"/>
          </a:xfrm>
        </p:spPr>
        <p:txBody>
          <a:bodyPr/>
          <a:lstStyle/>
          <a:p>
            <a:pPr>
              <a:defRPr/>
            </a:pPr>
            <a:r>
              <a:rPr lang="en-US" sz="6000" b="1" dirty="0" smtClean="0">
                <a:effectLst>
                  <a:outerShdw blurRad="38100" dist="38100" dir="2700000" algn="tl">
                    <a:srgbClr val="000000">
                      <a:alpha val="43137"/>
                    </a:srgbClr>
                  </a:outerShdw>
                </a:effectLst>
                <a:latin typeface="+mn-lt"/>
              </a:rPr>
              <a:t>Almost</a:t>
            </a:r>
            <a:r>
              <a:rPr lang="en-US" sz="6000" dirty="0" smtClean="0">
                <a:latin typeface="+mn-lt"/>
              </a:rPr>
              <a:t> </a:t>
            </a:r>
            <a:endParaRPr lang="en-US" sz="6000" dirty="0">
              <a:latin typeface="+mn-lt"/>
            </a:endParaRPr>
          </a:p>
        </p:txBody>
      </p:sp>
      <p:sp>
        <p:nvSpPr>
          <p:cNvPr id="4" name="TextBox 3"/>
          <p:cNvSpPr txBox="1">
            <a:spLocks noChangeArrowheads="1"/>
          </p:cNvSpPr>
          <p:nvPr/>
        </p:nvSpPr>
        <p:spPr bwMode="auto">
          <a:xfrm>
            <a:off x="0" y="2286000"/>
            <a:ext cx="914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ctr">
              <a:defRPr/>
            </a:pPr>
            <a:r>
              <a:rPr lang="en-US" altLang="en-US" sz="10500" b="1" dirty="0" smtClean="0">
                <a:latin typeface="+mn-lt"/>
              </a:rPr>
              <a:t>125,000</a:t>
            </a:r>
            <a:r>
              <a:rPr lang="en-US" altLang="en-US" dirty="0" smtClean="0">
                <a:latin typeface="+mn-lt"/>
              </a:rPr>
              <a:t> </a:t>
            </a:r>
          </a:p>
        </p:txBody>
      </p:sp>
      <p:sp>
        <p:nvSpPr>
          <p:cNvPr id="5" name="TextBox 4"/>
          <p:cNvSpPr txBox="1">
            <a:spLocks noChangeArrowheads="1"/>
          </p:cNvSpPr>
          <p:nvPr/>
        </p:nvSpPr>
        <p:spPr bwMode="auto">
          <a:xfrm>
            <a:off x="152400" y="44196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r">
              <a:defRPr/>
            </a:pPr>
            <a:r>
              <a:rPr lang="en-US" altLang="en-US" sz="8000" b="1" dirty="0" smtClean="0">
                <a:latin typeface="+mn-lt"/>
              </a:rPr>
              <a:t>Guests Served</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545" y="685800"/>
            <a:ext cx="6858000" cy="914400"/>
          </a:xfrm>
        </p:spPr>
        <p:txBody>
          <a:bodyPr/>
          <a:lstStyle/>
          <a:p>
            <a:pPr>
              <a:defRPr/>
            </a:pPr>
            <a:r>
              <a:rPr lang="en-US" sz="6000" b="1" dirty="0" smtClean="0">
                <a:effectLst>
                  <a:outerShdw blurRad="38100" dist="38100" dir="2700000" algn="tl">
                    <a:srgbClr val="000000">
                      <a:alpha val="43137"/>
                    </a:srgbClr>
                  </a:outerShdw>
                </a:effectLst>
                <a:latin typeface="+mn-lt"/>
              </a:rPr>
              <a:t>Over</a:t>
            </a:r>
            <a:endParaRPr lang="en-US" sz="6000" dirty="0">
              <a:latin typeface="+mn-lt"/>
            </a:endParaRPr>
          </a:p>
        </p:txBody>
      </p:sp>
      <p:sp>
        <p:nvSpPr>
          <p:cNvPr id="4" name="TextBox 3"/>
          <p:cNvSpPr txBox="1">
            <a:spLocks noChangeArrowheads="1"/>
          </p:cNvSpPr>
          <p:nvPr/>
        </p:nvSpPr>
        <p:spPr bwMode="auto">
          <a:xfrm>
            <a:off x="0" y="1376074"/>
            <a:ext cx="9144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ctr">
              <a:defRPr/>
            </a:pPr>
            <a:r>
              <a:rPr lang="en-US" altLang="en-US" sz="10500" b="1" dirty="0" smtClean="0">
                <a:latin typeface="+mn-lt"/>
              </a:rPr>
              <a:t>32,000</a:t>
            </a:r>
            <a:r>
              <a:rPr lang="en-US" altLang="en-US" dirty="0" smtClean="0"/>
              <a:t> </a:t>
            </a:r>
          </a:p>
        </p:txBody>
      </p:sp>
      <p:sp>
        <p:nvSpPr>
          <p:cNvPr id="5" name="TextBox 4"/>
          <p:cNvSpPr txBox="1">
            <a:spLocks noChangeArrowheads="1"/>
          </p:cNvSpPr>
          <p:nvPr/>
        </p:nvSpPr>
        <p:spPr bwMode="auto">
          <a:xfrm>
            <a:off x="0" y="28321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ea typeface="Capella Light" charset="0"/>
                <a:cs typeface="Capella Light" charset="0"/>
              </a:defRPr>
            </a:lvl1pPr>
            <a:lvl2pPr marL="742950" indent="-285750">
              <a:defRPr>
                <a:solidFill>
                  <a:schemeClr val="tx1"/>
                </a:solidFill>
                <a:latin typeface="Comic Sans MS" charset="0"/>
                <a:ea typeface="Capella Light" charset="0"/>
                <a:cs typeface="Capella Light" charset="0"/>
              </a:defRPr>
            </a:lvl2pPr>
            <a:lvl3pPr marL="1143000" indent="-228600">
              <a:defRPr>
                <a:solidFill>
                  <a:schemeClr val="tx1"/>
                </a:solidFill>
                <a:latin typeface="Comic Sans MS" charset="0"/>
                <a:ea typeface="Capella Light" charset="0"/>
                <a:cs typeface="Capella Light" charset="0"/>
              </a:defRPr>
            </a:lvl3pPr>
            <a:lvl4pPr marL="1600200" indent="-228600">
              <a:defRPr>
                <a:solidFill>
                  <a:schemeClr val="tx1"/>
                </a:solidFill>
                <a:latin typeface="Comic Sans MS" charset="0"/>
                <a:ea typeface="Capella Light" charset="0"/>
                <a:cs typeface="Capella Light" charset="0"/>
              </a:defRPr>
            </a:lvl4pPr>
            <a:lvl5pPr marL="2057400" indent="-228600">
              <a:defRPr>
                <a:solidFill>
                  <a:schemeClr val="tx1"/>
                </a:solidFill>
                <a:latin typeface="Comic Sans MS" charset="0"/>
                <a:ea typeface="Capella Light" charset="0"/>
                <a:cs typeface="Capella Light" charset="0"/>
              </a:defRPr>
            </a:lvl5pPr>
            <a:lvl6pPr marL="2514600" indent="-228600" eaLnBrk="0" fontAlgn="base" hangingPunct="0">
              <a:spcBef>
                <a:spcPct val="0"/>
              </a:spcBef>
              <a:spcAft>
                <a:spcPct val="0"/>
              </a:spcAft>
              <a:defRPr>
                <a:solidFill>
                  <a:schemeClr val="tx1"/>
                </a:solidFill>
                <a:latin typeface="Comic Sans MS" charset="0"/>
                <a:ea typeface="Capella Light" charset="0"/>
                <a:cs typeface="Capella Light" charset="0"/>
              </a:defRPr>
            </a:lvl6pPr>
            <a:lvl7pPr marL="2971800" indent="-228600" eaLnBrk="0" fontAlgn="base" hangingPunct="0">
              <a:spcBef>
                <a:spcPct val="0"/>
              </a:spcBef>
              <a:spcAft>
                <a:spcPct val="0"/>
              </a:spcAft>
              <a:defRPr>
                <a:solidFill>
                  <a:schemeClr val="tx1"/>
                </a:solidFill>
                <a:latin typeface="Comic Sans MS" charset="0"/>
                <a:ea typeface="Capella Light" charset="0"/>
                <a:cs typeface="Capella Light" charset="0"/>
              </a:defRPr>
            </a:lvl7pPr>
            <a:lvl8pPr marL="3429000" indent="-228600" eaLnBrk="0" fontAlgn="base" hangingPunct="0">
              <a:spcBef>
                <a:spcPct val="0"/>
              </a:spcBef>
              <a:spcAft>
                <a:spcPct val="0"/>
              </a:spcAft>
              <a:defRPr>
                <a:solidFill>
                  <a:schemeClr val="tx1"/>
                </a:solidFill>
                <a:latin typeface="Comic Sans MS" charset="0"/>
                <a:ea typeface="Capella Light" charset="0"/>
                <a:cs typeface="Capella Light" charset="0"/>
              </a:defRPr>
            </a:lvl8pPr>
            <a:lvl9pPr marL="3886200" indent="-228600" eaLnBrk="0" fontAlgn="base" hangingPunct="0">
              <a:spcBef>
                <a:spcPct val="0"/>
              </a:spcBef>
              <a:spcAft>
                <a:spcPct val="0"/>
              </a:spcAft>
              <a:defRPr>
                <a:solidFill>
                  <a:schemeClr val="tx1"/>
                </a:solidFill>
                <a:latin typeface="Comic Sans MS" charset="0"/>
                <a:ea typeface="Capella Light" charset="0"/>
                <a:cs typeface="Capella Light" charset="0"/>
              </a:defRPr>
            </a:lvl9pPr>
          </a:lstStyle>
          <a:p>
            <a:pPr algn="ctr">
              <a:defRPr/>
            </a:pPr>
            <a:r>
              <a:rPr lang="en-US" altLang="en-US" sz="8000" b="1" dirty="0" smtClean="0">
                <a:effectLst>
                  <a:outerShdw blurRad="38100" dist="38100" dir="2700000" algn="tl">
                    <a:srgbClr val="000000">
                      <a:alpha val="43137"/>
                    </a:srgbClr>
                  </a:outerShdw>
                </a:effectLst>
                <a:latin typeface="+mn-lt"/>
              </a:rPr>
              <a:t>Volunteers</a:t>
            </a:r>
          </a:p>
        </p:txBody>
      </p:sp>
      <p:sp>
        <p:nvSpPr>
          <p:cNvPr id="3" name="TextBox 2"/>
          <p:cNvSpPr txBox="1"/>
          <p:nvPr/>
        </p:nvSpPr>
        <p:spPr>
          <a:xfrm>
            <a:off x="129309" y="4064000"/>
            <a:ext cx="9144000" cy="1108075"/>
          </a:xfrm>
          <a:prstGeom prst="rect">
            <a:avLst/>
          </a:prstGeom>
          <a:noFill/>
        </p:spPr>
        <p:txBody>
          <a:bodyPr>
            <a:spAutoFit/>
          </a:bodyPr>
          <a:lstStyle/>
          <a:p>
            <a:pPr algn="ctr">
              <a:defRPr/>
            </a:pPr>
            <a:r>
              <a:rPr lang="en-US" sz="6600" b="1" dirty="0">
                <a:effectLst>
                  <a:outerShdw blurRad="38100" dist="38100" dir="2700000" algn="tl">
                    <a:srgbClr val="000000">
                      <a:alpha val="43137"/>
                    </a:srgbClr>
                  </a:outerShdw>
                </a:effectLst>
                <a:latin typeface="+mn-lt"/>
              </a:rPr>
              <a:t>Shared the love of Jesus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ausation Blue">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usation Blue" id="{8716BEAE-71D4-4B9D-8277-441F75A53760}" vid="{8B9CD92E-64CC-41FB-BCA5-92B800AA03CD}"/>
    </a:ext>
  </a:extLst>
</a:theme>
</file>

<file path=ppt/theme/theme2.xml><?xml version="1.0" encoding="utf-8"?>
<a:theme xmlns:a="http://schemas.openxmlformats.org/drawingml/2006/main" name="1_Betelgeuse Titles">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elgeuse_Cobalt [Read-Only]" id="{D543893C-D992-417A-B187-8FE3EDE332EF}" vid="{05C4E546-F324-4398-922F-D26E5B0E2629}"/>
    </a:ext>
  </a:extLst>
</a:theme>
</file>

<file path=ppt/theme/theme3.xml><?xml version="1.0" encoding="utf-8"?>
<a:theme xmlns:a="http://schemas.openxmlformats.org/drawingml/2006/main" name="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telgeuse_Cobalt [Read-Only]" id="{D543893C-D992-417A-B187-8FE3EDE332EF}" vid="{BD91D0AE-C425-443A-9D1C-44AF2D249C1A}"/>
    </a:ext>
  </a:extLst>
</a:theme>
</file>

<file path=ppt/theme/theme4.xml><?xml version="1.0" encoding="utf-8"?>
<a:theme xmlns:a="http://schemas.openxmlformats.org/drawingml/2006/main" name="1_Betelgeuse Contents">
  <a:themeElements>
    <a:clrScheme name="Betelgeuse2">
      <a:dk1>
        <a:srgbClr val="1E2A26"/>
      </a:dk1>
      <a:lt1>
        <a:srgbClr val="1E2A26"/>
      </a:lt1>
      <a:dk2>
        <a:srgbClr val="1E2A26"/>
      </a:dk2>
      <a:lt2>
        <a:srgbClr val="1E2A26"/>
      </a:lt2>
      <a:accent1>
        <a:srgbClr val="3A75FB"/>
      </a:accent1>
      <a:accent2>
        <a:srgbClr val="3A75FB"/>
      </a:accent2>
      <a:accent3>
        <a:srgbClr val="A5A5A5"/>
      </a:accent3>
      <a:accent4>
        <a:srgbClr val="FFC000"/>
      </a:accent4>
      <a:accent5>
        <a:srgbClr val="4472C4"/>
      </a:accent5>
      <a:accent6>
        <a:srgbClr val="70AD47"/>
      </a:accent6>
      <a:hlink>
        <a:srgbClr val="0563C1"/>
      </a:hlink>
      <a:folHlink>
        <a:srgbClr val="954F72"/>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gs>
            <a:gs pos="42000">
              <a:schemeClr val="accent1">
                <a:lumMod val="75000"/>
              </a:schemeClr>
            </a:gs>
            <a:gs pos="100000">
              <a:srgbClr val="FFFFFF"/>
            </a:gs>
          </a:gsLst>
          <a:lin ang="13500000" scaled="1"/>
          <a:tileRect/>
        </a:gradFill>
        <a:ln>
          <a:noFill/>
        </a:ln>
        <a:effectLst>
          <a:outerShdw blurRad="63500" sx="102000" sy="102000" algn="ctr" rotWithShape="0">
            <a:prstClr val="black">
              <a:alpha val="40000"/>
            </a:prstClr>
          </a:outerShdw>
        </a:effectLst>
      </a:spPr>
      <a:bodyPr wrap="none" rtlCol="0" anchor="ctr"/>
      <a:lstStyle>
        <a:defPPr algn="ctr">
          <a:defRPr dirty="0">
            <a:solidFill>
              <a:schemeClr val="bg1">
                <a:lumMod val="10000"/>
                <a:lumOff val="9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telgeuse_Cobalt [Read-Only]" id="{D543893C-D992-417A-B187-8FE3EDE332EF}" vid="{BD91D0AE-C425-443A-9D1C-44AF2D249C1A}"/>
    </a:ext>
  </a:extLst>
</a:theme>
</file>

<file path=ppt/theme/theme5.xml><?xml version="1.0" encoding="utf-8"?>
<a:theme xmlns:a="http://schemas.openxmlformats.org/drawingml/2006/main" name="Betelgeuse Titles">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elgeuse_Cobalt [Read-Only]" id="{D543893C-D992-417A-B187-8FE3EDE332EF}" vid="{05C4E546-F324-4398-922F-D26E5B0E2629}"/>
    </a:ext>
  </a:extLst>
</a:theme>
</file>

<file path=ppt/theme/theme6.xml><?xml version="1.0" encoding="utf-8"?>
<a:theme xmlns:a="http://schemas.openxmlformats.org/drawingml/2006/main" name="2_Betelgeuse Titles">
  <a:themeElements>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telgeuse_Cobalt [Read-Only]" id="{D543893C-D992-417A-B187-8FE3EDE332EF}" vid="{05C4E546-F324-4398-922F-D26E5B0E2629}"/>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telgeuse">
    <a:dk1>
      <a:srgbClr val="F2F2F2"/>
    </a:dk1>
    <a:lt1>
      <a:srgbClr val="F2F2F2"/>
    </a:lt1>
    <a:dk2>
      <a:srgbClr val="3F3F3F"/>
    </a:dk2>
    <a:lt2>
      <a:srgbClr val="3F3F3F"/>
    </a:lt2>
    <a:accent1>
      <a:srgbClr val="F2F2F2"/>
    </a:accent1>
    <a:accent2>
      <a:srgbClr val="ED7D31"/>
    </a:accent2>
    <a:accent3>
      <a:srgbClr val="A5A5A5"/>
    </a:accent3>
    <a:accent4>
      <a:srgbClr val="FFC000"/>
    </a:accent4>
    <a:accent5>
      <a:srgbClr val="4472C4"/>
    </a:accent5>
    <a:accent6>
      <a:srgbClr val="70AD47"/>
    </a:accent6>
    <a:hlink>
      <a:srgbClr val="F2F2F2"/>
    </a:hlink>
    <a:folHlink>
      <a:srgbClr val="B5B5B5"/>
    </a:folHlink>
  </a:clrScheme>
  <a:fontScheme name="Betelgeuse">
    <a:majorFont>
      <a:latin typeface="Aileron UltraLight"/>
      <a:ea typeface="Capella"/>
      <a:cs typeface=""/>
    </a:majorFont>
    <a:minorFont>
      <a:latin typeface="Aileron Light"/>
      <a:ea typeface="Capella Light"/>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21.png"/></Relationships>
</file>

<file path=ppt/webextensions/webextension1.xml><?xml version="1.0" encoding="utf-8"?>
<we:webextension xmlns:we="http://schemas.microsoft.com/office/webextensions/webextension/2010/11" id="{5DB0B54E-5DEB-3C48-A9F0-365B4191A243}">
  <we:reference id="wa104221182" version="1.2.0.2" store="en-US" storeType="OMEX"/>
  <we:alternateReferences>
    <we:reference id="wa104221182" version="1.2.0.2" store="wa104221182" storeType="OMEX"/>
  </we:alternateReferences>
  <we:properties>
    <we:property name="vid" value="&quot;https://youtu.be/XRhEXGnYuEQ&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Causation Blue</Template>
  <TotalTime>2961</TotalTime>
  <Words>1441</Words>
  <Application>Microsoft Macintosh PowerPoint</Application>
  <PresentationFormat>On-screen Show (4:3)</PresentationFormat>
  <Paragraphs>368</Paragraphs>
  <Slides>50</Slides>
  <Notes>16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50</vt:i4>
      </vt:variant>
    </vt:vector>
  </HeadingPairs>
  <TitlesOfParts>
    <vt:vector size="68" baseType="lpstr">
      <vt:lpstr>Aileron Light</vt:lpstr>
      <vt:lpstr>Aileron Thin</vt:lpstr>
      <vt:lpstr>Aileron UltraLight</vt:lpstr>
      <vt:lpstr>Alex Brush</vt:lpstr>
      <vt:lpstr>Calibri</vt:lpstr>
      <vt:lpstr>Capella</vt:lpstr>
      <vt:lpstr>Capella Light</vt:lpstr>
      <vt:lpstr>Chaparral Pro Light</vt:lpstr>
      <vt:lpstr>Comic Sans MS</vt:lpstr>
      <vt:lpstr>Times New Roman</vt:lpstr>
      <vt:lpstr>Wingdings</vt:lpstr>
      <vt:lpstr>Arial</vt:lpstr>
      <vt:lpstr>Causation Blue</vt:lpstr>
      <vt:lpstr>1_Betelgeuse Titles</vt:lpstr>
      <vt:lpstr>Betelgeuse Contents</vt:lpstr>
      <vt:lpstr>1_Betelgeuse Contents</vt:lpstr>
      <vt:lpstr>Betelgeuse Titles</vt:lpstr>
      <vt:lpstr>2_Betelgeuse Titles</vt:lpstr>
      <vt:lpstr> Christmas Gift  December 17, 2016 </vt:lpstr>
      <vt:lpstr>Agenda</vt:lpstr>
      <vt:lpstr>Prayer and Welcome</vt:lpstr>
      <vt:lpstr>Overview</vt:lpstr>
      <vt:lpstr>What’s the Purpose?</vt:lpstr>
      <vt:lpstr> History</vt:lpstr>
      <vt:lpstr> Christmas Gift  started  13  years ago</vt:lpstr>
      <vt:lpstr>Almost </vt:lpstr>
      <vt:lpstr>Over</vt:lpstr>
      <vt:lpstr>Almost</vt:lpstr>
      <vt:lpstr>PowerPoint Presentation</vt:lpstr>
      <vt:lpstr>PowerPoint Presentation</vt:lpstr>
      <vt:lpstr>Video</vt:lpstr>
      <vt:lpstr>What’s New and Improved</vt:lpstr>
      <vt:lpstr>What’s New and Improved:  Family Side </vt:lpstr>
      <vt:lpstr>What’s New and Improved:  Family Side </vt:lpstr>
      <vt:lpstr>Map Impoverished Families side</vt:lpstr>
      <vt:lpstr>What’s New and Improved: Homeless Side</vt:lpstr>
      <vt:lpstr>Map Homeless Side</vt:lpstr>
      <vt:lpstr>What’s New and Improved: Processes</vt:lpstr>
      <vt:lpstr>PowerPoint Presentation</vt:lpstr>
      <vt:lpstr>Our Needs: Drives</vt:lpstr>
      <vt:lpstr>Why are drives so important?</vt:lpstr>
      <vt:lpstr>$894,000</vt:lpstr>
      <vt:lpstr>Items we need through Drives: Homeless</vt:lpstr>
      <vt:lpstr>Quantity Needed: Homeless</vt:lpstr>
      <vt:lpstr>Quantity Needed: Families</vt:lpstr>
      <vt:lpstr>Quantity Needed: Homeless</vt:lpstr>
      <vt:lpstr>Drive Leader</vt:lpstr>
      <vt:lpstr>Our Needs - Volunteers</vt:lpstr>
      <vt:lpstr>Sponsorship Groups Needed</vt:lpstr>
      <vt:lpstr>Sponsorship Groups Needed</vt:lpstr>
      <vt:lpstr>Sponsorship Groups Needed</vt:lpstr>
      <vt:lpstr>PowerPoint Presentation</vt:lpstr>
      <vt:lpstr>Group Volunteer Coordinator</vt:lpstr>
      <vt:lpstr>Our Needs - Financial</vt:lpstr>
      <vt:lpstr>Our Needs - Financial</vt:lpstr>
      <vt:lpstr>Fundraising: Classy </vt:lpstr>
      <vt:lpstr>Classy Coordinator</vt:lpstr>
      <vt:lpstr>31 Days of Mountaintop Miracles</vt:lpstr>
      <vt:lpstr>Important Information</vt:lpstr>
      <vt:lpstr>Fundraising:  Love Offering</vt:lpstr>
      <vt:lpstr>Fundraising:  Speaking  Engagements</vt:lpstr>
      <vt:lpstr>Our Needs: Prayer </vt:lpstr>
      <vt:lpstr>Do’s and Don’t</vt:lpstr>
      <vt:lpstr>Do’s and Don’t</vt:lpstr>
      <vt:lpstr>Parking</vt:lpstr>
      <vt:lpstr>Available Parking</vt:lpstr>
      <vt:lpstr>Contact Information</vt:lpstr>
      <vt:lpstr>Prayer and Closing</vt:lpstr>
    </vt:vector>
  </TitlesOfParts>
  <Company>IBM</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 University</dc:title>
  <dc:subject>Template for content</dc:subject>
  <dc:creator>IBM_USER</dc:creator>
  <cp:lastModifiedBy>Joe Shipman</cp:lastModifiedBy>
  <cp:revision>257</cp:revision>
  <cp:lastPrinted>2016-11-14T19:07:06Z</cp:lastPrinted>
  <dcterms:created xsi:type="dcterms:W3CDTF">2004-02-23T19:07:07Z</dcterms:created>
  <dcterms:modified xsi:type="dcterms:W3CDTF">2016-11-14T20:41:13Z</dcterms:modified>
</cp:coreProperties>
</file>